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81"/>
  </p:notesMasterIdLst>
  <p:sldIdLst>
    <p:sldId id="301" r:id="rId2"/>
    <p:sldId id="302" r:id="rId3"/>
    <p:sldId id="268" r:id="rId4"/>
    <p:sldId id="269" r:id="rId5"/>
    <p:sldId id="270" r:id="rId6"/>
    <p:sldId id="271" r:id="rId7"/>
    <p:sldId id="272" r:id="rId8"/>
    <p:sldId id="288" r:id="rId9"/>
    <p:sldId id="290" r:id="rId10"/>
    <p:sldId id="273" r:id="rId11"/>
    <p:sldId id="274" r:id="rId12"/>
    <p:sldId id="303" r:id="rId13"/>
    <p:sldId id="276" r:id="rId14"/>
    <p:sldId id="277" r:id="rId15"/>
    <p:sldId id="304" r:id="rId16"/>
    <p:sldId id="282" r:id="rId17"/>
    <p:sldId id="283" r:id="rId18"/>
    <p:sldId id="305" r:id="rId19"/>
    <p:sldId id="278" r:id="rId20"/>
    <p:sldId id="279" r:id="rId21"/>
    <p:sldId id="285" r:id="rId22"/>
    <p:sldId id="306" r:id="rId23"/>
    <p:sldId id="286" r:id="rId24"/>
    <p:sldId id="291" r:id="rId25"/>
    <p:sldId id="292" r:id="rId26"/>
    <p:sldId id="293" r:id="rId27"/>
    <p:sldId id="294" r:id="rId28"/>
    <p:sldId id="295" r:id="rId29"/>
    <p:sldId id="296" r:id="rId30"/>
    <p:sldId id="307" r:id="rId31"/>
    <p:sldId id="297" r:id="rId32"/>
    <p:sldId id="298" r:id="rId33"/>
    <p:sldId id="299" r:id="rId34"/>
    <p:sldId id="300" r:id="rId35"/>
    <p:sldId id="308" r:id="rId36"/>
    <p:sldId id="310" r:id="rId37"/>
    <p:sldId id="309" r:id="rId38"/>
    <p:sldId id="311" r:id="rId39"/>
    <p:sldId id="312" r:id="rId40"/>
    <p:sldId id="315" r:id="rId41"/>
    <p:sldId id="344" r:id="rId42"/>
    <p:sldId id="346" r:id="rId43"/>
    <p:sldId id="347" r:id="rId44"/>
    <p:sldId id="348" r:id="rId45"/>
    <p:sldId id="349" r:id="rId46"/>
    <p:sldId id="316" r:id="rId47"/>
    <p:sldId id="319" r:id="rId48"/>
    <p:sldId id="320" r:id="rId49"/>
    <p:sldId id="317" r:id="rId50"/>
    <p:sldId id="321" r:id="rId51"/>
    <p:sldId id="322" r:id="rId52"/>
    <p:sldId id="323" r:id="rId53"/>
    <p:sldId id="324" r:id="rId54"/>
    <p:sldId id="325" r:id="rId55"/>
    <p:sldId id="318" r:id="rId56"/>
    <p:sldId id="326" r:id="rId57"/>
    <p:sldId id="350" r:id="rId58"/>
    <p:sldId id="351" r:id="rId59"/>
    <p:sldId id="327" r:id="rId60"/>
    <p:sldId id="328" r:id="rId61"/>
    <p:sldId id="329" r:id="rId62"/>
    <p:sldId id="330" r:id="rId63"/>
    <p:sldId id="331" r:id="rId64"/>
    <p:sldId id="333" r:id="rId65"/>
    <p:sldId id="334" r:id="rId66"/>
    <p:sldId id="335" r:id="rId67"/>
    <p:sldId id="336" r:id="rId68"/>
    <p:sldId id="337" r:id="rId69"/>
    <p:sldId id="340" r:id="rId70"/>
    <p:sldId id="339" r:id="rId71"/>
    <p:sldId id="341" r:id="rId72"/>
    <p:sldId id="342" r:id="rId73"/>
    <p:sldId id="352" r:id="rId74"/>
    <p:sldId id="343" r:id="rId75"/>
    <p:sldId id="353" r:id="rId76"/>
    <p:sldId id="354" r:id="rId77"/>
    <p:sldId id="355" r:id="rId78"/>
    <p:sldId id="356" r:id="rId79"/>
    <p:sldId id="357" r:id="rId8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0602B"/>
    <a:srgbClr val="BE8106"/>
    <a:srgbClr val="FF0000"/>
    <a:srgbClr val="00B0F0"/>
    <a:srgbClr val="99D6D7"/>
    <a:srgbClr val="3C989A"/>
    <a:srgbClr val="46B2B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2426" autoAdjust="0"/>
    <p:restoredTop sz="32359" autoAdjust="0"/>
  </p:normalViewPr>
  <p:slideViewPr>
    <p:cSldViewPr snapToGrid="0">
      <p:cViewPr varScale="1">
        <p:scale>
          <a:sx n="68" d="100"/>
          <a:sy n="68" d="100"/>
        </p:scale>
        <p:origin x="516"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07B9829-CF0C-4D70-B342-ED909B7626DC}" type="datetimeFigureOut">
              <a:rPr kumimoji="1" lang="ja-JP" altLang="en-US" smtClean="0"/>
              <a:t>2023/7/6</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2919CAC-265D-488C-97C6-0292DBACD7D9}" type="slidenum">
              <a:rPr kumimoji="1" lang="ja-JP" altLang="en-US" smtClean="0"/>
              <a:t>‹#›</a:t>
            </a:fld>
            <a:endParaRPr kumimoji="1" lang="ja-JP" altLang="en-US"/>
          </a:p>
        </p:txBody>
      </p:sp>
    </p:spTree>
    <p:extLst>
      <p:ext uri="{BB962C8B-B14F-4D97-AF65-F5344CB8AC3E}">
        <p14:creationId xmlns:p14="http://schemas.microsoft.com/office/powerpoint/2010/main" val="1055922803"/>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62919CAC-265D-488C-97C6-0292DBACD7D9}" type="slidenum">
              <a:rPr kumimoji="1" lang="ja-JP" altLang="en-US" smtClean="0"/>
              <a:t>17</a:t>
            </a:fld>
            <a:endParaRPr kumimoji="1" lang="ja-JP" altLang="en-US"/>
          </a:p>
        </p:txBody>
      </p:sp>
    </p:spTree>
    <p:extLst>
      <p:ext uri="{BB962C8B-B14F-4D97-AF65-F5344CB8AC3E}">
        <p14:creationId xmlns:p14="http://schemas.microsoft.com/office/powerpoint/2010/main" val="26646639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bg>
      <p:bgPr>
        <a:solidFill>
          <a:schemeClr val="accent1"/>
        </a:solidFill>
        <a:effectLst/>
      </p:bgPr>
    </p:bg>
    <p:spTree>
      <p:nvGrpSpPr>
        <p:cNvPr id="1" name=""/>
        <p:cNvGrpSpPr/>
        <p:nvPr/>
      </p:nvGrpSpPr>
      <p:grpSpPr>
        <a:xfrm>
          <a:off x="0" y="0"/>
          <a:ext cx="0" cy="0"/>
          <a:chOff x="0" y="0"/>
          <a:chExt cx="0" cy="0"/>
        </a:xfrm>
      </p:grpSpPr>
      <p:sp>
        <p:nvSpPr>
          <p:cNvPr id="11" name="Freeform 6" title="scalloped circle"/>
          <p:cNvSpPr/>
          <p:nvPr/>
        </p:nvSpPr>
        <p:spPr bwMode="auto">
          <a:xfrm>
            <a:off x="3557016" y="630936"/>
            <a:ext cx="5235575" cy="5229225"/>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sp>
      <p:sp>
        <p:nvSpPr>
          <p:cNvPr id="2" name="Title 1"/>
          <p:cNvSpPr>
            <a:spLocks noGrp="1"/>
          </p:cNvSpPr>
          <p:nvPr>
            <p:ph type="ctrTitle"/>
          </p:nvPr>
        </p:nvSpPr>
        <p:spPr>
          <a:xfrm>
            <a:off x="1078523" y="1098388"/>
            <a:ext cx="10318418" cy="4394988"/>
          </a:xfrm>
        </p:spPr>
        <p:txBody>
          <a:bodyPr anchor="ctr">
            <a:noAutofit/>
          </a:bodyPr>
          <a:lstStyle>
            <a:lvl1pPr algn="ctr">
              <a:defRPr sz="10000" spc="800" baseline="0"/>
            </a:lvl1pPr>
          </a:lstStyle>
          <a:p>
            <a:r>
              <a:rPr lang="ja-JP" altLang="en-US"/>
              <a:t>マスター タイトルの書式設定</a:t>
            </a:r>
            <a:endParaRPr lang="en-US" dirty="0"/>
          </a:p>
        </p:txBody>
      </p:sp>
      <p:sp>
        <p:nvSpPr>
          <p:cNvPr id="3" name="Subtitle 2"/>
          <p:cNvSpPr>
            <a:spLocks noGrp="1"/>
          </p:cNvSpPr>
          <p:nvPr>
            <p:ph type="subTitle" idx="1"/>
          </p:nvPr>
        </p:nvSpPr>
        <p:spPr>
          <a:xfrm>
            <a:off x="2215045" y="5979196"/>
            <a:ext cx="8045373" cy="742279"/>
          </a:xfrm>
        </p:spPr>
        <p:txBody>
          <a:bodyPr anchor="t">
            <a:normAutofit/>
          </a:bodyPr>
          <a:lstStyle>
            <a:lvl1pPr marL="0" indent="0" algn="ctr">
              <a:lnSpc>
                <a:spcPct val="100000"/>
              </a:lnSpc>
              <a:buNone/>
              <a:defRPr sz="2000" b="1" i="0" cap="all" spc="400"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a:xfrm>
            <a:off x="1078523" y="6375679"/>
            <a:ext cx="2329722" cy="348462"/>
          </a:xfrm>
        </p:spPr>
        <p:txBody>
          <a:bodyPr/>
          <a:lstStyle>
            <a:lvl1pPr>
              <a:defRPr baseline="0">
                <a:solidFill>
                  <a:schemeClr val="accent1">
                    <a:lumMod val="50000"/>
                  </a:schemeClr>
                </a:solidFill>
              </a:defRPr>
            </a:lvl1pPr>
          </a:lstStyle>
          <a:p>
            <a:fld id="{A7BBA3D3-EB80-4CA1-AEA9-F73253A3EA73}" type="datetimeFigureOut">
              <a:rPr kumimoji="1" lang="ja-JP" altLang="en-US" smtClean="0"/>
              <a:t>2023/7/6</a:t>
            </a:fld>
            <a:endParaRPr kumimoji="1" lang="ja-JP" altLang="en-US"/>
          </a:p>
        </p:txBody>
      </p:sp>
      <p:sp>
        <p:nvSpPr>
          <p:cNvPr id="5" name="Footer Placeholder 4"/>
          <p:cNvSpPr>
            <a:spLocks noGrp="1"/>
          </p:cNvSpPr>
          <p:nvPr>
            <p:ph type="ftr" sz="quarter" idx="11"/>
          </p:nvPr>
        </p:nvSpPr>
        <p:spPr>
          <a:xfrm>
            <a:off x="4180332" y="6375679"/>
            <a:ext cx="4114800" cy="345796"/>
          </a:xfrm>
        </p:spPr>
        <p:txBody>
          <a:bodyPr/>
          <a:lstStyle>
            <a:lvl1pPr>
              <a:defRPr baseline="0">
                <a:solidFill>
                  <a:schemeClr val="accent1">
                    <a:lumMod val="50000"/>
                  </a:schemeClr>
                </a:solidFill>
              </a:defRPr>
            </a:lvl1pPr>
          </a:lstStyle>
          <a:p>
            <a:endParaRPr kumimoji="1" lang="ja-JP" altLang="en-US"/>
          </a:p>
        </p:txBody>
      </p:sp>
      <p:sp>
        <p:nvSpPr>
          <p:cNvPr id="6" name="Slide Number Placeholder 5"/>
          <p:cNvSpPr>
            <a:spLocks noGrp="1"/>
          </p:cNvSpPr>
          <p:nvPr>
            <p:ph type="sldNum" sz="quarter" idx="12"/>
          </p:nvPr>
        </p:nvSpPr>
        <p:spPr>
          <a:xfrm>
            <a:off x="9067218" y="6375679"/>
            <a:ext cx="2329723" cy="345796"/>
          </a:xfrm>
        </p:spPr>
        <p:txBody>
          <a:bodyPr/>
          <a:lstStyle>
            <a:lvl1pPr>
              <a:defRPr baseline="0">
                <a:solidFill>
                  <a:schemeClr val="accent1">
                    <a:lumMod val="50000"/>
                  </a:schemeClr>
                </a:solidFill>
              </a:defRPr>
            </a:lvl1pPr>
          </a:lstStyle>
          <a:p>
            <a:fld id="{6BB6AFE4-8ED7-46F1-AAC4-0A03166E5133}" type="slidenum">
              <a:rPr kumimoji="1" lang="ja-JP" altLang="en-US" smtClean="0"/>
              <a:t>‹#›</a:t>
            </a:fld>
            <a:endParaRPr kumimoji="1" lang="ja-JP" altLang="en-US"/>
          </a:p>
        </p:txBody>
      </p:sp>
      <p:sp>
        <p:nvSpPr>
          <p:cNvPr id="13" name="Rectangle 12" title="left edge border"/>
          <p:cNvSpPr/>
          <p:nvPr/>
        </p:nvSpPr>
        <p:spPr>
          <a:xfrm>
            <a:off x="0" y="0"/>
            <a:ext cx="28346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5495858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A7BBA3D3-EB80-4CA1-AEA9-F73253A3EA73}" type="datetimeFigureOut">
              <a:rPr kumimoji="1" lang="ja-JP" altLang="en-US" smtClean="0"/>
              <a:t>2023/7/6</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6BB6AFE4-8ED7-46F1-AAC4-0A03166E5133}" type="slidenum">
              <a:rPr kumimoji="1" lang="ja-JP" altLang="en-US" smtClean="0"/>
              <a:t>‹#›</a:t>
            </a:fld>
            <a:endParaRPr kumimoji="1" lang="ja-JP" altLang="en-US"/>
          </a:p>
        </p:txBody>
      </p:sp>
    </p:spTree>
    <p:extLst>
      <p:ext uri="{BB962C8B-B14F-4D97-AF65-F5344CB8AC3E}">
        <p14:creationId xmlns:p14="http://schemas.microsoft.com/office/powerpoint/2010/main" val="5383186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066321" y="382386"/>
            <a:ext cx="1492132" cy="5600404"/>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1257300" y="382385"/>
            <a:ext cx="8392585" cy="5600405"/>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A7BBA3D3-EB80-4CA1-AEA9-F73253A3EA73}" type="datetimeFigureOut">
              <a:rPr kumimoji="1" lang="ja-JP" altLang="en-US" smtClean="0"/>
              <a:t>2023/7/6</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6BB6AFE4-8ED7-46F1-AAC4-0A03166E5133}" type="slidenum">
              <a:rPr kumimoji="1" lang="ja-JP" altLang="en-US" smtClean="0"/>
              <a:t>‹#›</a:t>
            </a:fld>
            <a:endParaRPr kumimoji="1" lang="ja-JP" altLang="en-US"/>
          </a:p>
        </p:txBody>
      </p:sp>
    </p:spTree>
    <p:extLst>
      <p:ext uri="{BB962C8B-B14F-4D97-AF65-F5344CB8AC3E}">
        <p14:creationId xmlns:p14="http://schemas.microsoft.com/office/powerpoint/2010/main" val="39086340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A7BBA3D3-EB80-4CA1-AEA9-F73253A3EA73}" type="datetimeFigureOut">
              <a:rPr kumimoji="1" lang="ja-JP" altLang="en-US" smtClean="0"/>
              <a:t>2023/7/6</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6BB6AFE4-8ED7-46F1-AAC4-0A03166E5133}" type="slidenum">
              <a:rPr kumimoji="1" lang="ja-JP" altLang="en-US" smtClean="0"/>
              <a:t>‹#›</a:t>
            </a:fld>
            <a:endParaRPr kumimoji="1" lang="ja-JP" altLang="en-US"/>
          </a:p>
        </p:txBody>
      </p:sp>
    </p:spTree>
    <p:extLst>
      <p:ext uri="{BB962C8B-B14F-4D97-AF65-F5344CB8AC3E}">
        <p14:creationId xmlns:p14="http://schemas.microsoft.com/office/powerpoint/2010/main" val="17987328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セクション見出し">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242929" y="1073888"/>
            <a:ext cx="8187071" cy="4064627"/>
          </a:xfrm>
        </p:spPr>
        <p:txBody>
          <a:bodyPr anchor="b">
            <a:normAutofit/>
          </a:bodyPr>
          <a:lstStyle>
            <a:lvl1pPr>
              <a:defRPr sz="8400" spc="800" baseline="0">
                <a:solidFill>
                  <a:schemeClr val="tx2"/>
                </a:solidFill>
              </a:defRPr>
            </a:lvl1pPr>
          </a:lstStyle>
          <a:p>
            <a:r>
              <a:rPr lang="ja-JP" altLang="en-US"/>
              <a:t>マスター タイトルの書式設定</a:t>
            </a:r>
            <a:endParaRPr lang="en-US" dirty="0"/>
          </a:p>
        </p:txBody>
      </p:sp>
      <p:sp>
        <p:nvSpPr>
          <p:cNvPr id="3" name="Text Placeholder 2"/>
          <p:cNvSpPr>
            <a:spLocks noGrp="1"/>
          </p:cNvSpPr>
          <p:nvPr>
            <p:ph type="body" idx="1"/>
          </p:nvPr>
        </p:nvSpPr>
        <p:spPr>
          <a:xfrm>
            <a:off x="3242930" y="5159781"/>
            <a:ext cx="7017488" cy="951135"/>
          </a:xfrm>
        </p:spPr>
        <p:txBody>
          <a:bodyPr>
            <a:normAutofit/>
          </a:bodyPr>
          <a:lstStyle>
            <a:lvl1pPr marL="0" indent="0">
              <a:lnSpc>
                <a:spcPct val="100000"/>
              </a:lnSpc>
              <a:buNone/>
              <a:defRPr sz="2000" b="1" i="0" cap="all" spc="400" baseline="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a:xfrm>
            <a:off x="3236546" y="6375679"/>
            <a:ext cx="1493947" cy="348462"/>
          </a:xfrm>
        </p:spPr>
        <p:txBody>
          <a:bodyPr/>
          <a:lstStyle>
            <a:lvl1pPr>
              <a:defRPr baseline="0">
                <a:solidFill>
                  <a:schemeClr val="tx2"/>
                </a:solidFill>
              </a:defRPr>
            </a:lvl1pPr>
          </a:lstStyle>
          <a:p>
            <a:fld id="{A7BBA3D3-EB80-4CA1-AEA9-F73253A3EA73}" type="datetimeFigureOut">
              <a:rPr kumimoji="1" lang="ja-JP" altLang="en-US" smtClean="0"/>
              <a:t>2023/7/6</a:t>
            </a:fld>
            <a:endParaRPr kumimoji="1" lang="ja-JP" altLang="en-US"/>
          </a:p>
        </p:txBody>
      </p:sp>
      <p:sp>
        <p:nvSpPr>
          <p:cNvPr id="5" name="Footer Placeholder 4"/>
          <p:cNvSpPr>
            <a:spLocks noGrp="1"/>
          </p:cNvSpPr>
          <p:nvPr>
            <p:ph type="ftr" sz="quarter" idx="11"/>
          </p:nvPr>
        </p:nvSpPr>
        <p:spPr>
          <a:xfrm>
            <a:off x="5279064" y="6375679"/>
            <a:ext cx="4114800" cy="345796"/>
          </a:xfrm>
        </p:spPr>
        <p:txBody>
          <a:bodyPr/>
          <a:lstStyle>
            <a:lvl1pPr>
              <a:defRPr baseline="0">
                <a:solidFill>
                  <a:schemeClr val="tx2"/>
                </a:solidFill>
              </a:defRPr>
            </a:lvl1pPr>
          </a:lstStyle>
          <a:p>
            <a:endParaRPr kumimoji="1" lang="ja-JP" altLang="en-US"/>
          </a:p>
        </p:txBody>
      </p:sp>
      <p:sp>
        <p:nvSpPr>
          <p:cNvPr id="6" name="Slide Number Placeholder 5"/>
          <p:cNvSpPr>
            <a:spLocks noGrp="1"/>
          </p:cNvSpPr>
          <p:nvPr>
            <p:ph type="sldNum" sz="quarter" idx="12"/>
          </p:nvPr>
        </p:nvSpPr>
        <p:spPr>
          <a:xfrm>
            <a:off x="9942434" y="6375679"/>
            <a:ext cx="1487566" cy="345796"/>
          </a:xfrm>
        </p:spPr>
        <p:txBody>
          <a:bodyPr/>
          <a:lstStyle>
            <a:lvl1pPr>
              <a:defRPr baseline="0">
                <a:solidFill>
                  <a:schemeClr val="tx2"/>
                </a:solidFill>
              </a:defRPr>
            </a:lvl1pPr>
          </a:lstStyle>
          <a:p>
            <a:fld id="{6BB6AFE4-8ED7-46F1-AAC4-0A03166E5133}" type="slidenum">
              <a:rPr kumimoji="1" lang="ja-JP" altLang="en-US" smtClean="0"/>
              <a:t>‹#›</a:t>
            </a:fld>
            <a:endParaRPr kumimoji="1" lang="ja-JP" altLang="en-US"/>
          </a:p>
        </p:txBody>
      </p:sp>
      <p:grpSp>
        <p:nvGrpSpPr>
          <p:cNvPr id="7" name="Group 6" title="left scallop shape"/>
          <p:cNvGrpSpPr/>
          <p:nvPr/>
        </p:nvGrpSpPr>
        <p:grpSpPr>
          <a:xfrm>
            <a:off x="0" y="0"/>
            <a:ext cx="2814638" cy="6858000"/>
            <a:chOff x="0" y="0"/>
            <a:chExt cx="2814638" cy="6858000"/>
          </a:xfrm>
        </p:grpSpPr>
        <p:sp>
          <p:nvSpPr>
            <p:cNvPr id="11" name="Freeform 6" title="left scallop shape"/>
            <p:cNvSpPr/>
            <p:nvPr/>
          </p:nvSpPr>
          <p:spPr bwMode="auto">
            <a:xfrm>
              <a:off x="0" y="0"/>
              <a:ext cx="2814638" cy="6858000"/>
            </a:xfrm>
            <a:custGeom>
              <a:avLst/>
              <a:gdLst/>
              <a:ahLst/>
              <a:cxnLst/>
              <a:rect l="0" t="0" r="r" b="b"/>
              <a:pathLst>
                <a:path w="1773" h="4320">
                  <a:moveTo>
                    <a:pt x="0" y="0"/>
                  </a:moveTo>
                  <a:lnTo>
                    <a:pt x="891" y="0"/>
                  </a:lnTo>
                  <a:lnTo>
                    <a:pt x="906" y="56"/>
                  </a:lnTo>
                  <a:lnTo>
                    <a:pt x="921" y="111"/>
                  </a:lnTo>
                  <a:lnTo>
                    <a:pt x="938" y="165"/>
                  </a:lnTo>
                  <a:lnTo>
                    <a:pt x="957" y="217"/>
                  </a:lnTo>
                  <a:lnTo>
                    <a:pt x="980" y="266"/>
                  </a:lnTo>
                  <a:lnTo>
                    <a:pt x="1007" y="312"/>
                  </a:lnTo>
                  <a:lnTo>
                    <a:pt x="1036" y="351"/>
                  </a:lnTo>
                  <a:lnTo>
                    <a:pt x="1069" y="387"/>
                  </a:lnTo>
                  <a:lnTo>
                    <a:pt x="1105" y="422"/>
                  </a:lnTo>
                  <a:lnTo>
                    <a:pt x="1145" y="456"/>
                  </a:lnTo>
                  <a:lnTo>
                    <a:pt x="1185" y="487"/>
                  </a:lnTo>
                  <a:lnTo>
                    <a:pt x="1227" y="520"/>
                  </a:lnTo>
                  <a:lnTo>
                    <a:pt x="1270" y="551"/>
                  </a:lnTo>
                  <a:lnTo>
                    <a:pt x="1311" y="584"/>
                  </a:lnTo>
                  <a:lnTo>
                    <a:pt x="1352" y="617"/>
                  </a:lnTo>
                  <a:lnTo>
                    <a:pt x="1390" y="651"/>
                  </a:lnTo>
                  <a:lnTo>
                    <a:pt x="1425" y="687"/>
                  </a:lnTo>
                  <a:lnTo>
                    <a:pt x="1456" y="725"/>
                  </a:lnTo>
                  <a:lnTo>
                    <a:pt x="1484" y="765"/>
                  </a:lnTo>
                  <a:lnTo>
                    <a:pt x="1505" y="808"/>
                  </a:lnTo>
                  <a:lnTo>
                    <a:pt x="1521" y="856"/>
                  </a:lnTo>
                  <a:lnTo>
                    <a:pt x="1530" y="907"/>
                  </a:lnTo>
                  <a:lnTo>
                    <a:pt x="1534" y="960"/>
                  </a:lnTo>
                  <a:lnTo>
                    <a:pt x="1534" y="1013"/>
                  </a:lnTo>
                  <a:lnTo>
                    <a:pt x="1530" y="1068"/>
                  </a:lnTo>
                  <a:lnTo>
                    <a:pt x="1523" y="1125"/>
                  </a:lnTo>
                  <a:lnTo>
                    <a:pt x="1515" y="1181"/>
                  </a:lnTo>
                  <a:lnTo>
                    <a:pt x="1508" y="1237"/>
                  </a:lnTo>
                  <a:lnTo>
                    <a:pt x="1501" y="1293"/>
                  </a:lnTo>
                  <a:lnTo>
                    <a:pt x="1496" y="1350"/>
                  </a:lnTo>
                  <a:lnTo>
                    <a:pt x="1494" y="1405"/>
                  </a:lnTo>
                  <a:lnTo>
                    <a:pt x="1497" y="1458"/>
                  </a:lnTo>
                  <a:lnTo>
                    <a:pt x="1504" y="1511"/>
                  </a:lnTo>
                  <a:lnTo>
                    <a:pt x="1517" y="1560"/>
                  </a:lnTo>
                  <a:lnTo>
                    <a:pt x="1535" y="1610"/>
                  </a:lnTo>
                  <a:lnTo>
                    <a:pt x="1557" y="1659"/>
                  </a:lnTo>
                  <a:lnTo>
                    <a:pt x="1583" y="1708"/>
                  </a:lnTo>
                  <a:lnTo>
                    <a:pt x="1611" y="1757"/>
                  </a:lnTo>
                  <a:lnTo>
                    <a:pt x="1640" y="1807"/>
                  </a:lnTo>
                  <a:lnTo>
                    <a:pt x="1669" y="1855"/>
                  </a:lnTo>
                  <a:lnTo>
                    <a:pt x="1696" y="1905"/>
                  </a:lnTo>
                  <a:lnTo>
                    <a:pt x="1721" y="1954"/>
                  </a:lnTo>
                  <a:lnTo>
                    <a:pt x="1742" y="2006"/>
                  </a:lnTo>
                  <a:lnTo>
                    <a:pt x="1759" y="2057"/>
                  </a:lnTo>
                  <a:lnTo>
                    <a:pt x="1769" y="2108"/>
                  </a:lnTo>
                  <a:lnTo>
                    <a:pt x="1773" y="2160"/>
                  </a:lnTo>
                  <a:lnTo>
                    <a:pt x="1769" y="2212"/>
                  </a:lnTo>
                  <a:lnTo>
                    <a:pt x="1759" y="2263"/>
                  </a:lnTo>
                  <a:lnTo>
                    <a:pt x="1742" y="2314"/>
                  </a:lnTo>
                  <a:lnTo>
                    <a:pt x="1721" y="2366"/>
                  </a:lnTo>
                  <a:lnTo>
                    <a:pt x="1696" y="2415"/>
                  </a:lnTo>
                  <a:lnTo>
                    <a:pt x="1669" y="2465"/>
                  </a:lnTo>
                  <a:lnTo>
                    <a:pt x="1640" y="2513"/>
                  </a:lnTo>
                  <a:lnTo>
                    <a:pt x="1611" y="2563"/>
                  </a:lnTo>
                  <a:lnTo>
                    <a:pt x="1583" y="2612"/>
                  </a:lnTo>
                  <a:lnTo>
                    <a:pt x="1557" y="2661"/>
                  </a:lnTo>
                  <a:lnTo>
                    <a:pt x="1535" y="2710"/>
                  </a:lnTo>
                  <a:lnTo>
                    <a:pt x="1517" y="2760"/>
                  </a:lnTo>
                  <a:lnTo>
                    <a:pt x="1504" y="2809"/>
                  </a:lnTo>
                  <a:lnTo>
                    <a:pt x="1497" y="2862"/>
                  </a:lnTo>
                  <a:lnTo>
                    <a:pt x="1494" y="2915"/>
                  </a:lnTo>
                  <a:lnTo>
                    <a:pt x="1496" y="2970"/>
                  </a:lnTo>
                  <a:lnTo>
                    <a:pt x="1501" y="3027"/>
                  </a:lnTo>
                  <a:lnTo>
                    <a:pt x="1508" y="3083"/>
                  </a:lnTo>
                  <a:lnTo>
                    <a:pt x="1515" y="3139"/>
                  </a:lnTo>
                  <a:lnTo>
                    <a:pt x="1523" y="3195"/>
                  </a:lnTo>
                  <a:lnTo>
                    <a:pt x="1530" y="3252"/>
                  </a:lnTo>
                  <a:lnTo>
                    <a:pt x="1534" y="3307"/>
                  </a:lnTo>
                  <a:lnTo>
                    <a:pt x="1534" y="3360"/>
                  </a:lnTo>
                  <a:lnTo>
                    <a:pt x="1530" y="3413"/>
                  </a:lnTo>
                  <a:lnTo>
                    <a:pt x="1521" y="3464"/>
                  </a:lnTo>
                  <a:lnTo>
                    <a:pt x="1505" y="3512"/>
                  </a:lnTo>
                  <a:lnTo>
                    <a:pt x="1484" y="3555"/>
                  </a:lnTo>
                  <a:lnTo>
                    <a:pt x="1456" y="3595"/>
                  </a:lnTo>
                  <a:lnTo>
                    <a:pt x="1425" y="3633"/>
                  </a:lnTo>
                  <a:lnTo>
                    <a:pt x="1390" y="3669"/>
                  </a:lnTo>
                  <a:lnTo>
                    <a:pt x="1352" y="3703"/>
                  </a:lnTo>
                  <a:lnTo>
                    <a:pt x="1311" y="3736"/>
                  </a:lnTo>
                  <a:lnTo>
                    <a:pt x="1270" y="3769"/>
                  </a:lnTo>
                  <a:lnTo>
                    <a:pt x="1227" y="3800"/>
                  </a:lnTo>
                  <a:lnTo>
                    <a:pt x="1185" y="3833"/>
                  </a:lnTo>
                  <a:lnTo>
                    <a:pt x="1145" y="3864"/>
                  </a:lnTo>
                  <a:lnTo>
                    <a:pt x="1105" y="3898"/>
                  </a:lnTo>
                  <a:lnTo>
                    <a:pt x="1069" y="3933"/>
                  </a:lnTo>
                  <a:lnTo>
                    <a:pt x="1036" y="3969"/>
                  </a:lnTo>
                  <a:lnTo>
                    <a:pt x="1007" y="4008"/>
                  </a:lnTo>
                  <a:lnTo>
                    <a:pt x="980" y="4054"/>
                  </a:lnTo>
                  <a:lnTo>
                    <a:pt x="957" y="4103"/>
                  </a:lnTo>
                  <a:lnTo>
                    <a:pt x="938" y="4155"/>
                  </a:lnTo>
                  <a:lnTo>
                    <a:pt x="921" y="4209"/>
                  </a:lnTo>
                  <a:lnTo>
                    <a:pt x="906" y="4264"/>
                  </a:lnTo>
                  <a:lnTo>
                    <a:pt x="891" y="4320"/>
                  </a:lnTo>
                  <a:lnTo>
                    <a:pt x="0" y="4320"/>
                  </a:lnTo>
                  <a:lnTo>
                    <a:pt x="0" y="0"/>
                  </a:lnTo>
                  <a:close/>
                </a:path>
              </a:pathLst>
            </a:custGeom>
            <a:solidFill>
              <a:schemeClr val="tx2"/>
            </a:solidFill>
            <a:ln w="0">
              <a:noFill/>
              <a:prstDash val="solid"/>
              <a:round/>
              <a:headEnd/>
              <a:tailEnd/>
            </a:ln>
          </p:spPr>
        </p:sp>
        <p:sp>
          <p:nvSpPr>
            <p:cNvPr id="16" name="Freeform 11" title="left scallop inline"/>
            <p:cNvSpPr/>
            <p:nvPr/>
          </p:nvSpPr>
          <p:spPr bwMode="auto">
            <a:xfrm>
              <a:off x="874382" y="0"/>
              <a:ext cx="1646238" cy="6858000"/>
            </a:xfrm>
            <a:custGeom>
              <a:avLst/>
              <a:gdLst/>
              <a:ahLst/>
              <a:cxnLst/>
              <a:rect l="0" t="0" r="r" b="b"/>
              <a:pathLst>
                <a:path w="1037" h="4320">
                  <a:moveTo>
                    <a:pt x="0" y="0"/>
                  </a:moveTo>
                  <a:lnTo>
                    <a:pt x="171" y="0"/>
                  </a:lnTo>
                  <a:lnTo>
                    <a:pt x="188" y="55"/>
                  </a:lnTo>
                  <a:lnTo>
                    <a:pt x="204" y="110"/>
                  </a:lnTo>
                  <a:lnTo>
                    <a:pt x="220" y="166"/>
                  </a:lnTo>
                  <a:lnTo>
                    <a:pt x="234" y="223"/>
                  </a:lnTo>
                  <a:lnTo>
                    <a:pt x="251" y="278"/>
                  </a:lnTo>
                  <a:lnTo>
                    <a:pt x="269" y="331"/>
                  </a:lnTo>
                  <a:lnTo>
                    <a:pt x="292" y="381"/>
                  </a:lnTo>
                  <a:lnTo>
                    <a:pt x="319" y="427"/>
                  </a:lnTo>
                  <a:lnTo>
                    <a:pt x="349" y="466"/>
                  </a:lnTo>
                  <a:lnTo>
                    <a:pt x="382" y="503"/>
                  </a:lnTo>
                  <a:lnTo>
                    <a:pt x="420" y="537"/>
                  </a:lnTo>
                  <a:lnTo>
                    <a:pt x="460" y="571"/>
                  </a:lnTo>
                  <a:lnTo>
                    <a:pt x="502" y="603"/>
                  </a:lnTo>
                  <a:lnTo>
                    <a:pt x="544" y="635"/>
                  </a:lnTo>
                  <a:lnTo>
                    <a:pt x="587" y="668"/>
                  </a:lnTo>
                  <a:lnTo>
                    <a:pt x="628" y="700"/>
                  </a:lnTo>
                  <a:lnTo>
                    <a:pt x="667" y="734"/>
                  </a:lnTo>
                  <a:lnTo>
                    <a:pt x="703" y="771"/>
                  </a:lnTo>
                  <a:lnTo>
                    <a:pt x="736" y="808"/>
                  </a:lnTo>
                  <a:lnTo>
                    <a:pt x="763" y="848"/>
                  </a:lnTo>
                  <a:lnTo>
                    <a:pt x="786" y="893"/>
                  </a:lnTo>
                  <a:lnTo>
                    <a:pt x="800" y="937"/>
                  </a:lnTo>
                  <a:lnTo>
                    <a:pt x="809" y="986"/>
                  </a:lnTo>
                  <a:lnTo>
                    <a:pt x="813" y="1034"/>
                  </a:lnTo>
                  <a:lnTo>
                    <a:pt x="812" y="1085"/>
                  </a:lnTo>
                  <a:lnTo>
                    <a:pt x="808" y="1136"/>
                  </a:lnTo>
                  <a:lnTo>
                    <a:pt x="803" y="1189"/>
                  </a:lnTo>
                  <a:lnTo>
                    <a:pt x="796" y="1242"/>
                  </a:lnTo>
                  <a:lnTo>
                    <a:pt x="788" y="1295"/>
                  </a:lnTo>
                  <a:lnTo>
                    <a:pt x="782" y="1348"/>
                  </a:lnTo>
                  <a:lnTo>
                    <a:pt x="778" y="1401"/>
                  </a:lnTo>
                  <a:lnTo>
                    <a:pt x="775" y="1452"/>
                  </a:lnTo>
                  <a:lnTo>
                    <a:pt x="778" y="1502"/>
                  </a:lnTo>
                  <a:lnTo>
                    <a:pt x="784" y="1551"/>
                  </a:lnTo>
                  <a:lnTo>
                    <a:pt x="797" y="1602"/>
                  </a:lnTo>
                  <a:lnTo>
                    <a:pt x="817" y="1652"/>
                  </a:lnTo>
                  <a:lnTo>
                    <a:pt x="841" y="1702"/>
                  </a:lnTo>
                  <a:lnTo>
                    <a:pt x="868" y="1752"/>
                  </a:lnTo>
                  <a:lnTo>
                    <a:pt x="896" y="1801"/>
                  </a:lnTo>
                  <a:lnTo>
                    <a:pt x="926" y="1851"/>
                  </a:lnTo>
                  <a:lnTo>
                    <a:pt x="953" y="1901"/>
                  </a:lnTo>
                  <a:lnTo>
                    <a:pt x="980" y="1952"/>
                  </a:lnTo>
                  <a:lnTo>
                    <a:pt x="1003" y="2003"/>
                  </a:lnTo>
                  <a:lnTo>
                    <a:pt x="1021" y="2054"/>
                  </a:lnTo>
                  <a:lnTo>
                    <a:pt x="1031" y="2106"/>
                  </a:lnTo>
                  <a:lnTo>
                    <a:pt x="1037" y="2160"/>
                  </a:lnTo>
                  <a:lnTo>
                    <a:pt x="1031" y="2214"/>
                  </a:lnTo>
                  <a:lnTo>
                    <a:pt x="1021" y="2266"/>
                  </a:lnTo>
                  <a:lnTo>
                    <a:pt x="1003" y="2317"/>
                  </a:lnTo>
                  <a:lnTo>
                    <a:pt x="980" y="2368"/>
                  </a:lnTo>
                  <a:lnTo>
                    <a:pt x="953" y="2419"/>
                  </a:lnTo>
                  <a:lnTo>
                    <a:pt x="926" y="2469"/>
                  </a:lnTo>
                  <a:lnTo>
                    <a:pt x="896" y="2519"/>
                  </a:lnTo>
                  <a:lnTo>
                    <a:pt x="868" y="2568"/>
                  </a:lnTo>
                  <a:lnTo>
                    <a:pt x="841" y="2618"/>
                  </a:lnTo>
                  <a:lnTo>
                    <a:pt x="817" y="2668"/>
                  </a:lnTo>
                  <a:lnTo>
                    <a:pt x="797" y="2718"/>
                  </a:lnTo>
                  <a:lnTo>
                    <a:pt x="784" y="2769"/>
                  </a:lnTo>
                  <a:lnTo>
                    <a:pt x="778" y="2818"/>
                  </a:lnTo>
                  <a:lnTo>
                    <a:pt x="775" y="2868"/>
                  </a:lnTo>
                  <a:lnTo>
                    <a:pt x="778" y="2919"/>
                  </a:lnTo>
                  <a:lnTo>
                    <a:pt x="782" y="2972"/>
                  </a:lnTo>
                  <a:lnTo>
                    <a:pt x="788" y="3025"/>
                  </a:lnTo>
                  <a:lnTo>
                    <a:pt x="796" y="3078"/>
                  </a:lnTo>
                  <a:lnTo>
                    <a:pt x="803" y="3131"/>
                  </a:lnTo>
                  <a:lnTo>
                    <a:pt x="808" y="3184"/>
                  </a:lnTo>
                  <a:lnTo>
                    <a:pt x="812" y="3235"/>
                  </a:lnTo>
                  <a:lnTo>
                    <a:pt x="813" y="3286"/>
                  </a:lnTo>
                  <a:lnTo>
                    <a:pt x="809" y="3334"/>
                  </a:lnTo>
                  <a:lnTo>
                    <a:pt x="800" y="3383"/>
                  </a:lnTo>
                  <a:lnTo>
                    <a:pt x="786" y="3427"/>
                  </a:lnTo>
                  <a:lnTo>
                    <a:pt x="763" y="3472"/>
                  </a:lnTo>
                  <a:lnTo>
                    <a:pt x="736" y="3512"/>
                  </a:lnTo>
                  <a:lnTo>
                    <a:pt x="703" y="3549"/>
                  </a:lnTo>
                  <a:lnTo>
                    <a:pt x="667" y="3586"/>
                  </a:lnTo>
                  <a:lnTo>
                    <a:pt x="628" y="3620"/>
                  </a:lnTo>
                  <a:lnTo>
                    <a:pt x="587" y="3652"/>
                  </a:lnTo>
                  <a:lnTo>
                    <a:pt x="544" y="3685"/>
                  </a:lnTo>
                  <a:lnTo>
                    <a:pt x="502" y="3717"/>
                  </a:lnTo>
                  <a:lnTo>
                    <a:pt x="460" y="3749"/>
                  </a:lnTo>
                  <a:lnTo>
                    <a:pt x="420" y="3783"/>
                  </a:lnTo>
                  <a:lnTo>
                    <a:pt x="382" y="3817"/>
                  </a:lnTo>
                  <a:lnTo>
                    <a:pt x="349" y="3854"/>
                  </a:lnTo>
                  <a:lnTo>
                    <a:pt x="319" y="3893"/>
                  </a:lnTo>
                  <a:lnTo>
                    <a:pt x="292" y="3939"/>
                  </a:lnTo>
                  <a:lnTo>
                    <a:pt x="269" y="3989"/>
                  </a:lnTo>
                  <a:lnTo>
                    <a:pt x="251" y="4042"/>
                  </a:lnTo>
                  <a:lnTo>
                    <a:pt x="234" y="4097"/>
                  </a:lnTo>
                  <a:lnTo>
                    <a:pt x="220" y="4154"/>
                  </a:lnTo>
                  <a:lnTo>
                    <a:pt x="204" y="4210"/>
                  </a:lnTo>
                  <a:lnTo>
                    <a:pt x="188" y="4265"/>
                  </a:lnTo>
                  <a:lnTo>
                    <a:pt x="171" y="4320"/>
                  </a:lnTo>
                  <a:lnTo>
                    <a:pt x="0" y="4320"/>
                  </a:lnTo>
                  <a:lnTo>
                    <a:pt x="17" y="4278"/>
                  </a:lnTo>
                  <a:lnTo>
                    <a:pt x="33" y="4232"/>
                  </a:lnTo>
                  <a:lnTo>
                    <a:pt x="46" y="4183"/>
                  </a:lnTo>
                  <a:lnTo>
                    <a:pt x="60" y="4131"/>
                  </a:lnTo>
                  <a:lnTo>
                    <a:pt x="75" y="4075"/>
                  </a:lnTo>
                  <a:lnTo>
                    <a:pt x="90" y="4019"/>
                  </a:lnTo>
                  <a:lnTo>
                    <a:pt x="109" y="3964"/>
                  </a:lnTo>
                  <a:lnTo>
                    <a:pt x="129" y="3909"/>
                  </a:lnTo>
                  <a:lnTo>
                    <a:pt x="156" y="3855"/>
                  </a:lnTo>
                  <a:lnTo>
                    <a:pt x="186" y="3804"/>
                  </a:lnTo>
                  <a:lnTo>
                    <a:pt x="222" y="3756"/>
                  </a:lnTo>
                  <a:lnTo>
                    <a:pt x="261" y="3713"/>
                  </a:lnTo>
                  <a:lnTo>
                    <a:pt x="303" y="3672"/>
                  </a:lnTo>
                  <a:lnTo>
                    <a:pt x="348" y="3634"/>
                  </a:lnTo>
                  <a:lnTo>
                    <a:pt x="392" y="3599"/>
                  </a:lnTo>
                  <a:lnTo>
                    <a:pt x="438" y="3565"/>
                  </a:lnTo>
                  <a:lnTo>
                    <a:pt x="482" y="3531"/>
                  </a:lnTo>
                  <a:lnTo>
                    <a:pt x="523" y="3499"/>
                  </a:lnTo>
                  <a:lnTo>
                    <a:pt x="561" y="3466"/>
                  </a:lnTo>
                  <a:lnTo>
                    <a:pt x="594" y="3434"/>
                  </a:lnTo>
                  <a:lnTo>
                    <a:pt x="620" y="3400"/>
                  </a:lnTo>
                  <a:lnTo>
                    <a:pt x="638" y="3367"/>
                  </a:lnTo>
                  <a:lnTo>
                    <a:pt x="647" y="3336"/>
                  </a:lnTo>
                  <a:lnTo>
                    <a:pt x="652" y="3302"/>
                  </a:lnTo>
                  <a:lnTo>
                    <a:pt x="654" y="3265"/>
                  </a:lnTo>
                  <a:lnTo>
                    <a:pt x="651" y="3224"/>
                  </a:lnTo>
                  <a:lnTo>
                    <a:pt x="647" y="3181"/>
                  </a:lnTo>
                  <a:lnTo>
                    <a:pt x="642" y="3137"/>
                  </a:lnTo>
                  <a:lnTo>
                    <a:pt x="637" y="3091"/>
                  </a:lnTo>
                  <a:lnTo>
                    <a:pt x="626" y="3021"/>
                  </a:lnTo>
                  <a:lnTo>
                    <a:pt x="620" y="2952"/>
                  </a:lnTo>
                  <a:lnTo>
                    <a:pt x="616" y="2881"/>
                  </a:lnTo>
                  <a:lnTo>
                    <a:pt x="618" y="2809"/>
                  </a:lnTo>
                  <a:lnTo>
                    <a:pt x="628" y="2737"/>
                  </a:lnTo>
                  <a:lnTo>
                    <a:pt x="642" y="2681"/>
                  </a:lnTo>
                  <a:lnTo>
                    <a:pt x="661" y="2626"/>
                  </a:lnTo>
                  <a:lnTo>
                    <a:pt x="685" y="2574"/>
                  </a:lnTo>
                  <a:lnTo>
                    <a:pt x="711" y="2521"/>
                  </a:lnTo>
                  <a:lnTo>
                    <a:pt x="739" y="2472"/>
                  </a:lnTo>
                  <a:lnTo>
                    <a:pt x="767" y="2423"/>
                  </a:lnTo>
                  <a:lnTo>
                    <a:pt x="791" y="2381"/>
                  </a:lnTo>
                  <a:lnTo>
                    <a:pt x="813" y="2342"/>
                  </a:lnTo>
                  <a:lnTo>
                    <a:pt x="834" y="2303"/>
                  </a:lnTo>
                  <a:lnTo>
                    <a:pt x="851" y="2265"/>
                  </a:lnTo>
                  <a:lnTo>
                    <a:pt x="864" y="2228"/>
                  </a:lnTo>
                  <a:lnTo>
                    <a:pt x="873" y="2194"/>
                  </a:lnTo>
                  <a:lnTo>
                    <a:pt x="876" y="2160"/>
                  </a:lnTo>
                  <a:lnTo>
                    <a:pt x="873" y="2126"/>
                  </a:lnTo>
                  <a:lnTo>
                    <a:pt x="864" y="2092"/>
                  </a:lnTo>
                  <a:lnTo>
                    <a:pt x="851" y="2055"/>
                  </a:lnTo>
                  <a:lnTo>
                    <a:pt x="834" y="2017"/>
                  </a:lnTo>
                  <a:lnTo>
                    <a:pt x="813" y="1978"/>
                  </a:lnTo>
                  <a:lnTo>
                    <a:pt x="791" y="1939"/>
                  </a:lnTo>
                  <a:lnTo>
                    <a:pt x="767" y="1897"/>
                  </a:lnTo>
                  <a:lnTo>
                    <a:pt x="739" y="1848"/>
                  </a:lnTo>
                  <a:lnTo>
                    <a:pt x="711" y="1799"/>
                  </a:lnTo>
                  <a:lnTo>
                    <a:pt x="685" y="1746"/>
                  </a:lnTo>
                  <a:lnTo>
                    <a:pt x="661" y="1694"/>
                  </a:lnTo>
                  <a:lnTo>
                    <a:pt x="642" y="1639"/>
                  </a:lnTo>
                  <a:lnTo>
                    <a:pt x="628" y="1583"/>
                  </a:lnTo>
                  <a:lnTo>
                    <a:pt x="618" y="1511"/>
                  </a:lnTo>
                  <a:lnTo>
                    <a:pt x="616" y="1439"/>
                  </a:lnTo>
                  <a:lnTo>
                    <a:pt x="620" y="1368"/>
                  </a:lnTo>
                  <a:lnTo>
                    <a:pt x="626" y="1299"/>
                  </a:lnTo>
                  <a:lnTo>
                    <a:pt x="637" y="1229"/>
                  </a:lnTo>
                  <a:lnTo>
                    <a:pt x="642" y="1183"/>
                  </a:lnTo>
                  <a:lnTo>
                    <a:pt x="647" y="1139"/>
                  </a:lnTo>
                  <a:lnTo>
                    <a:pt x="651" y="1096"/>
                  </a:lnTo>
                  <a:lnTo>
                    <a:pt x="654" y="1055"/>
                  </a:lnTo>
                  <a:lnTo>
                    <a:pt x="652" y="1018"/>
                  </a:lnTo>
                  <a:lnTo>
                    <a:pt x="647" y="984"/>
                  </a:lnTo>
                  <a:lnTo>
                    <a:pt x="638" y="953"/>
                  </a:lnTo>
                  <a:lnTo>
                    <a:pt x="620" y="920"/>
                  </a:lnTo>
                  <a:lnTo>
                    <a:pt x="594" y="886"/>
                  </a:lnTo>
                  <a:lnTo>
                    <a:pt x="561" y="854"/>
                  </a:lnTo>
                  <a:lnTo>
                    <a:pt x="523" y="822"/>
                  </a:lnTo>
                  <a:lnTo>
                    <a:pt x="482" y="789"/>
                  </a:lnTo>
                  <a:lnTo>
                    <a:pt x="438" y="755"/>
                  </a:lnTo>
                  <a:lnTo>
                    <a:pt x="392" y="721"/>
                  </a:lnTo>
                  <a:lnTo>
                    <a:pt x="348" y="686"/>
                  </a:lnTo>
                  <a:lnTo>
                    <a:pt x="303" y="648"/>
                  </a:lnTo>
                  <a:lnTo>
                    <a:pt x="261" y="607"/>
                  </a:lnTo>
                  <a:lnTo>
                    <a:pt x="222" y="564"/>
                  </a:lnTo>
                  <a:lnTo>
                    <a:pt x="186" y="516"/>
                  </a:lnTo>
                  <a:lnTo>
                    <a:pt x="156" y="465"/>
                  </a:lnTo>
                  <a:lnTo>
                    <a:pt x="129" y="411"/>
                  </a:lnTo>
                  <a:lnTo>
                    <a:pt x="109" y="356"/>
                  </a:lnTo>
                  <a:lnTo>
                    <a:pt x="90" y="301"/>
                  </a:lnTo>
                  <a:lnTo>
                    <a:pt x="75" y="245"/>
                  </a:lnTo>
                  <a:lnTo>
                    <a:pt x="60" y="189"/>
                  </a:lnTo>
                  <a:lnTo>
                    <a:pt x="46" y="137"/>
                  </a:lnTo>
                  <a:lnTo>
                    <a:pt x="33" y="88"/>
                  </a:lnTo>
                  <a:lnTo>
                    <a:pt x="17" y="42"/>
                  </a:lnTo>
                  <a:lnTo>
                    <a:pt x="0" y="0"/>
                  </a:lnTo>
                  <a:lnTo>
                    <a:pt x="0" y="0"/>
                  </a:lnTo>
                  <a:close/>
                </a:path>
              </a:pathLst>
            </a:custGeom>
            <a:solidFill>
              <a:schemeClr val="accent1"/>
            </a:solidFill>
            <a:ln w="0">
              <a:noFill/>
              <a:prstDash val="solid"/>
              <a:round/>
              <a:headEnd/>
              <a:tailEnd/>
            </a:ln>
          </p:spPr>
        </p:sp>
      </p:grpSp>
    </p:spTree>
    <p:extLst>
      <p:ext uri="{BB962C8B-B14F-4D97-AF65-F5344CB8AC3E}">
        <p14:creationId xmlns:p14="http://schemas.microsoft.com/office/powerpoint/2010/main" val="2226279759"/>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1257300" y="2286000"/>
            <a:ext cx="4800600" cy="361950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6647796" y="2286000"/>
            <a:ext cx="4800600" cy="361950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A7BBA3D3-EB80-4CA1-AEA9-F73253A3EA73}" type="datetimeFigureOut">
              <a:rPr kumimoji="1" lang="ja-JP" altLang="en-US" smtClean="0"/>
              <a:t>2023/7/6</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6BB6AFE4-8ED7-46F1-AAC4-0A03166E5133}" type="slidenum">
              <a:rPr kumimoji="1" lang="ja-JP" altLang="en-US" smtClean="0"/>
              <a:t>‹#›</a:t>
            </a:fld>
            <a:endParaRPr kumimoji="1" lang="ja-JP" altLang="en-US"/>
          </a:p>
        </p:txBody>
      </p:sp>
    </p:spTree>
    <p:extLst>
      <p:ext uri="{BB962C8B-B14F-4D97-AF65-F5344CB8AC3E}">
        <p14:creationId xmlns:p14="http://schemas.microsoft.com/office/powerpoint/2010/main" val="3232098055"/>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1252728" y="381000"/>
            <a:ext cx="10172700" cy="1493517"/>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1251678" y="2199633"/>
            <a:ext cx="4800600" cy="632529"/>
          </a:xfrm>
        </p:spPr>
        <p:txBody>
          <a:bodyPr anchor="b">
            <a:noAutofit/>
          </a:bodyPr>
          <a:lstStyle>
            <a:lvl1pPr marL="0" indent="0">
              <a:lnSpc>
                <a:spcPct val="100000"/>
              </a:lnSpc>
              <a:buNone/>
              <a:defRPr sz="1900" b="1" cap="all" spc="2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1257300" y="2909102"/>
            <a:ext cx="4800600" cy="299639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6633864" y="2199633"/>
            <a:ext cx="4800600" cy="632529"/>
          </a:xfrm>
        </p:spPr>
        <p:txBody>
          <a:bodyPr anchor="b">
            <a:noAutofit/>
          </a:bodyPr>
          <a:lstStyle>
            <a:lvl1pPr marL="0" indent="0">
              <a:lnSpc>
                <a:spcPct val="100000"/>
              </a:lnSpc>
              <a:buNone/>
              <a:defRPr sz="1900" b="1" cap="all" spc="2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6633864" y="2909102"/>
            <a:ext cx="4800600" cy="299639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A7BBA3D3-EB80-4CA1-AEA9-F73253A3EA73}" type="datetimeFigureOut">
              <a:rPr kumimoji="1" lang="ja-JP" altLang="en-US" smtClean="0"/>
              <a:t>2023/7/6</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6BB6AFE4-8ED7-46F1-AAC4-0A03166E5133}" type="slidenum">
              <a:rPr kumimoji="1" lang="ja-JP" altLang="en-US" smtClean="0"/>
              <a:t>‹#›</a:t>
            </a:fld>
            <a:endParaRPr kumimoji="1" lang="ja-JP" altLang="en-US"/>
          </a:p>
        </p:txBody>
      </p:sp>
    </p:spTree>
    <p:extLst>
      <p:ext uri="{BB962C8B-B14F-4D97-AF65-F5344CB8AC3E}">
        <p14:creationId xmlns:p14="http://schemas.microsoft.com/office/powerpoint/2010/main" val="1632726648"/>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A7BBA3D3-EB80-4CA1-AEA9-F73253A3EA73}" type="datetimeFigureOut">
              <a:rPr kumimoji="1" lang="ja-JP" altLang="en-US" smtClean="0"/>
              <a:t>2023/7/6</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6BB6AFE4-8ED7-46F1-AAC4-0A03166E5133}" type="slidenum">
              <a:rPr kumimoji="1" lang="ja-JP" altLang="en-US" smtClean="0"/>
              <a:t>‹#›</a:t>
            </a:fld>
            <a:endParaRPr kumimoji="1" lang="ja-JP" altLang="en-US"/>
          </a:p>
        </p:txBody>
      </p:sp>
    </p:spTree>
    <p:extLst>
      <p:ext uri="{BB962C8B-B14F-4D97-AF65-F5344CB8AC3E}">
        <p14:creationId xmlns:p14="http://schemas.microsoft.com/office/powerpoint/2010/main" val="6843435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7BBA3D3-EB80-4CA1-AEA9-F73253A3EA73}" type="datetimeFigureOut">
              <a:rPr kumimoji="1" lang="ja-JP" altLang="en-US" smtClean="0"/>
              <a:t>2023/7/6</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6BB6AFE4-8ED7-46F1-AAC4-0A03166E5133}" type="slidenum">
              <a:rPr kumimoji="1" lang="ja-JP" altLang="en-US" smtClean="0"/>
              <a:t>‹#›</a:t>
            </a:fld>
            <a:endParaRPr kumimoji="1" lang="ja-JP" altLang="en-US"/>
          </a:p>
        </p:txBody>
      </p:sp>
    </p:spTree>
    <p:extLst>
      <p:ext uri="{BB962C8B-B14F-4D97-AF65-F5344CB8AC3E}">
        <p14:creationId xmlns:p14="http://schemas.microsoft.com/office/powerpoint/2010/main" val="24791791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タイトル付きのコンテンツ">
    <p:spTree>
      <p:nvGrpSpPr>
        <p:cNvPr id="1" name=""/>
        <p:cNvGrpSpPr/>
        <p:nvPr/>
      </p:nvGrpSpPr>
      <p:grpSpPr>
        <a:xfrm>
          <a:off x="0" y="0"/>
          <a:ext cx="0" cy="0"/>
          <a:chOff x="0" y="0"/>
          <a:chExt cx="0" cy="0"/>
        </a:xfrm>
      </p:grpSpPr>
      <p:sp>
        <p:nvSpPr>
          <p:cNvPr id="17" name="Freeform 11" title="right scallop background shape"/>
          <p:cNvSpPr/>
          <p:nvPr/>
        </p:nvSpPr>
        <p:spPr bwMode="auto">
          <a:xfrm>
            <a:off x="7389812"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2" name="Title 1"/>
          <p:cNvSpPr>
            <a:spLocks noGrp="1"/>
          </p:cNvSpPr>
          <p:nvPr>
            <p:ph type="title"/>
          </p:nvPr>
        </p:nvSpPr>
        <p:spPr>
          <a:xfrm>
            <a:off x="8337884" y="457199"/>
            <a:ext cx="3092115" cy="1196671"/>
          </a:xfrm>
        </p:spPr>
        <p:txBody>
          <a:bodyPr anchor="b">
            <a:normAutofit/>
          </a:bodyPr>
          <a:lstStyle>
            <a:lvl1pPr>
              <a:lnSpc>
                <a:spcPct val="100000"/>
              </a:lnSpc>
              <a:defRPr sz="1900" b="1" i="0" cap="all" spc="300" baseline="0">
                <a:solidFill>
                  <a:schemeClr val="accent1"/>
                </a:solidFill>
                <a:latin typeface="+mn-lt"/>
              </a:defRPr>
            </a:lvl1pPr>
          </a:lstStyle>
          <a:p>
            <a:r>
              <a:rPr lang="ja-JP" altLang="en-US"/>
              <a:t>マスター タイトルの書式設定</a:t>
            </a:r>
            <a:endParaRPr lang="en-US" dirty="0"/>
          </a:p>
        </p:txBody>
      </p:sp>
      <p:sp>
        <p:nvSpPr>
          <p:cNvPr id="3" name="Content Placeholder 2"/>
          <p:cNvSpPr>
            <a:spLocks noGrp="1"/>
          </p:cNvSpPr>
          <p:nvPr>
            <p:ph idx="1"/>
          </p:nvPr>
        </p:nvSpPr>
        <p:spPr>
          <a:xfrm>
            <a:off x="765051" y="920377"/>
            <a:ext cx="6158418" cy="498512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8337885" y="1741336"/>
            <a:ext cx="3092115" cy="4164164"/>
          </a:xfrm>
        </p:spPr>
        <p:txBody>
          <a:bodyPr/>
          <a:lstStyle>
            <a:lvl1pPr marL="0" indent="0">
              <a:lnSpc>
                <a:spcPct val="120000"/>
              </a:lnSpc>
              <a:spcBef>
                <a:spcPts val="1200"/>
              </a:spcBef>
              <a:buNone/>
              <a:defRPr sz="1600" baseline="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a:xfrm>
            <a:off x="765051" y="6375679"/>
            <a:ext cx="1233355" cy="348462"/>
          </a:xfrm>
        </p:spPr>
        <p:txBody>
          <a:bodyPr/>
          <a:lstStyle/>
          <a:p>
            <a:fld id="{A7BBA3D3-EB80-4CA1-AEA9-F73253A3EA73}" type="datetimeFigureOut">
              <a:rPr kumimoji="1" lang="ja-JP" altLang="en-US" smtClean="0"/>
              <a:t>2023/7/6</a:t>
            </a:fld>
            <a:endParaRPr kumimoji="1" lang="ja-JP" altLang="en-US"/>
          </a:p>
        </p:txBody>
      </p:sp>
      <p:sp>
        <p:nvSpPr>
          <p:cNvPr id="6" name="Footer Placeholder 5"/>
          <p:cNvSpPr>
            <a:spLocks noGrp="1"/>
          </p:cNvSpPr>
          <p:nvPr>
            <p:ph type="ftr" sz="quarter" idx="11"/>
          </p:nvPr>
        </p:nvSpPr>
        <p:spPr>
          <a:xfrm>
            <a:off x="2103620" y="6375679"/>
            <a:ext cx="3482179" cy="345796"/>
          </a:xfrm>
        </p:spPr>
        <p:txBody>
          <a:bodyPr/>
          <a:lstStyle/>
          <a:p>
            <a:endParaRPr kumimoji="1" lang="ja-JP" altLang="en-US"/>
          </a:p>
        </p:txBody>
      </p:sp>
      <p:sp>
        <p:nvSpPr>
          <p:cNvPr id="7" name="Slide Number Placeholder 6"/>
          <p:cNvSpPr>
            <a:spLocks noGrp="1"/>
          </p:cNvSpPr>
          <p:nvPr>
            <p:ph type="sldNum" sz="quarter" idx="12"/>
          </p:nvPr>
        </p:nvSpPr>
        <p:spPr>
          <a:xfrm>
            <a:off x="5691014" y="6375679"/>
            <a:ext cx="1232456" cy="345796"/>
          </a:xfrm>
        </p:spPr>
        <p:txBody>
          <a:bodyPr/>
          <a:lstStyle/>
          <a:p>
            <a:fld id="{6BB6AFE4-8ED7-46F1-AAC4-0A03166E5133}" type="slidenum">
              <a:rPr kumimoji="1" lang="ja-JP" altLang="en-US" smtClean="0"/>
              <a:t>‹#›</a:t>
            </a:fld>
            <a:endParaRPr kumimoji="1" lang="ja-JP" altLang="en-US"/>
          </a:p>
        </p:txBody>
      </p:sp>
      <p:sp>
        <p:nvSpPr>
          <p:cNvPr id="8" name="Rectangle 7" title="left edge border"/>
          <p:cNvSpPr/>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365312338"/>
      </p:ext>
    </p:extLst>
  </p:cSld>
  <p:clrMapOvr>
    <a:masterClrMapping/>
  </p:clrMapOvr>
  <p:extLst>
    <p:ext uri="{DCECCB84-F9BA-43D5-87BE-67443E8EF086}">
      <p15:sldGuideLst xmlns:p15="http://schemas.microsoft.com/office/powerpoint/2012/main">
        <p15:guide id="1" orient="horz" pos="696">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タイトル付きの図">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283464" y="0"/>
            <a:ext cx="7355585" cy="6857999"/>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11" name="Freeform 11" title="right scallop background shape"/>
          <p:cNvSpPr/>
          <p:nvPr/>
        </p:nvSpPr>
        <p:spPr bwMode="auto">
          <a:xfrm>
            <a:off x="7389812"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12" name="Rectangle 11" title="left edge border"/>
          <p:cNvSpPr/>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337883" y="457200"/>
            <a:ext cx="3092117" cy="1196670"/>
          </a:xfrm>
        </p:spPr>
        <p:txBody>
          <a:bodyPr anchor="b">
            <a:normAutofit/>
          </a:bodyPr>
          <a:lstStyle>
            <a:lvl1pPr>
              <a:lnSpc>
                <a:spcPct val="100000"/>
              </a:lnSpc>
              <a:defRPr sz="1900" b="1" i="0" spc="300" baseline="0">
                <a:solidFill>
                  <a:schemeClr val="accent1"/>
                </a:solidFill>
                <a:latin typeface="+mn-lt"/>
              </a:defRPr>
            </a:lvl1pPr>
          </a:lstStyle>
          <a:p>
            <a:r>
              <a:rPr lang="ja-JP" altLang="en-US"/>
              <a:t>マスター タイトルの書式設定</a:t>
            </a:r>
            <a:endParaRPr lang="en-US" dirty="0"/>
          </a:p>
        </p:txBody>
      </p:sp>
      <p:sp>
        <p:nvSpPr>
          <p:cNvPr id="4" name="Text Placeholder 3"/>
          <p:cNvSpPr>
            <a:spLocks noGrp="1"/>
          </p:cNvSpPr>
          <p:nvPr>
            <p:ph type="body" sz="half" idx="2"/>
          </p:nvPr>
        </p:nvSpPr>
        <p:spPr>
          <a:xfrm>
            <a:off x="8337883" y="1741336"/>
            <a:ext cx="3092117" cy="4164164"/>
          </a:xfrm>
        </p:spPr>
        <p:txBody>
          <a:bodyPr/>
          <a:lstStyle>
            <a:lvl1pPr marL="0" indent="0">
              <a:lnSpc>
                <a:spcPct val="120000"/>
              </a:lnSpc>
              <a:spcBef>
                <a:spcPts val="1200"/>
              </a:spcBef>
              <a:buNone/>
              <a:defRPr sz="1600" baseline="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a:xfrm>
            <a:off x="765950" y="6375679"/>
            <a:ext cx="1232456" cy="348462"/>
          </a:xfrm>
        </p:spPr>
        <p:txBody>
          <a:bodyPr/>
          <a:lstStyle/>
          <a:p>
            <a:fld id="{A7BBA3D3-EB80-4CA1-AEA9-F73253A3EA73}" type="datetimeFigureOut">
              <a:rPr kumimoji="1" lang="ja-JP" altLang="en-US" smtClean="0"/>
              <a:t>2023/7/6</a:t>
            </a:fld>
            <a:endParaRPr kumimoji="1" lang="ja-JP" altLang="en-US"/>
          </a:p>
        </p:txBody>
      </p:sp>
      <p:sp>
        <p:nvSpPr>
          <p:cNvPr id="6" name="Footer Placeholder 5"/>
          <p:cNvSpPr>
            <a:spLocks noGrp="1"/>
          </p:cNvSpPr>
          <p:nvPr>
            <p:ph type="ftr" sz="quarter" idx="11"/>
          </p:nvPr>
        </p:nvSpPr>
        <p:spPr>
          <a:xfrm>
            <a:off x="2103621" y="6375679"/>
            <a:ext cx="3482178" cy="345796"/>
          </a:xfrm>
        </p:spPr>
        <p:txBody>
          <a:bodyPr/>
          <a:lstStyle/>
          <a:p>
            <a:endParaRPr kumimoji="1" lang="ja-JP" altLang="en-US"/>
          </a:p>
        </p:txBody>
      </p:sp>
      <p:sp>
        <p:nvSpPr>
          <p:cNvPr id="7" name="Slide Number Placeholder 6"/>
          <p:cNvSpPr>
            <a:spLocks noGrp="1"/>
          </p:cNvSpPr>
          <p:nvPr>
            <p:ph type="sldNum" sz="quarter" idx="12"/>
          </p:nvPr>
        </p:nvSpPr>
        <p:spPr>
          <a:xfrm>
            <a:off x="5687568" y="6375679"/>
            <a:ext cx="1234440" cy="345796"/>
          </a:xfrm>
        </p:spPr>
        <p:txBody>
          <a:bodyPr/>
          <a:lstStyle/>
          <a:p>
            <a:fld id="{6BB6AFE4-8ED7-46F1-AAC4-0A03166E5133}" type="slidenum">
              <a:rPr kumimoji="1" lang="ja-JP" altLang="en-US" smtClean="0"/>
              <a:t>‹#›</a:t>
            </a:fld>
            <a:endParaRPr kumimoji="1" lang="ja-JP" altLang="en-US"/>
          </a:p>
        </p:txBody>
      </p:sp>
    </p:spTree>
    <p:extLst>
      <p:ext uri="{BB962C8B-B14F-4D97-AF65-F5344CB8AC3E}">
        <p14:creationId xmlns:p14="http://schemas.microsoft.com/office/powerpoint/2010/main" val="32257922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51678" y="382385"/>
            <a:ext cx="10178322" cy="1492132"/>
          </a:xfrm>
          <a:prstGeom prst="rect">
            <a:avLst/>
          </a:prstGeom>
        </p:spPr>
        <p:txBody>
          <a:bodyPr vert="horz" lIns="91440" tIns="45720" rIns="91440" bIns="45720" rtlCol="0" anchor="t">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1251678" y="2286001"/>
            <a:ext cx="10178322" cy="3593591"/>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1251678" y="6375679"/>
            <a:ext cx="2329722" cy="348462"/>
          </a:xfrm>
          <a:prstGeom prst="rect">
            <a:avLst/>
          </a:prstGeom>
        </p:spPr>
        <p:txBody>
          <a:bodyPr vert="horz" lIns="91440" tIns="45720" rIns="91440" bIns="45720" rtlCol="0" anchor="ctr"/>
          <a:lstStyle>
            <a:lvl1pPr algn="l">
              <a:defRPr sz="1200">
                <a:solidFill>
                  <a:schemeClr val="tx1">
                    <a:lumMod val="65000"/>
                    <a:lumOff val="35000"/>
                  </a:schemeClr>
                </a:solidFill>
              </a:defRPr>
            </a:lvl1pPr>
          </a:lstStyle>
          <a:p>
            <a:fld id="{A7BBA3D3-EB80-4CA1-AEA9-F73253A3EA73}" type="datetimeFigureOut">
              <a:rPr kumimoji="1" lang="ja-JP" altLang="en-US" smtClean="0"/>
              <a:t>2023/7/6</a:t>
            </a:fld>
            <a:endParaRPr kumimoji="1" lang="ja-JP" altLang="en-US"/>
          </a:p>
        </p:txBody>
      </p:sp>
      <p:sp>
        <p:nvSpPr>
          <p:cNvPr id="5" name="Footer Placeholder 4"/>
          <p:cNvSpPr>
            <a:spLocks noGrp="1"/>
          </p:cNvSpPr>
          <p:nvPr>
            <p:ph type="ftr" sz="quarter" idx="3"/>
          </p:nvPr>
        </p:nvSpPr>
        <p:spPr>
          <a:xfrm>
            <a:off x="4038600" y="6375679"/>
            <a:ext cx="4114800" cy="345796"/>
          </a:xfrm>
          <a:prstGeom prst="rect">
            <a:avLst/>
          </a:prstGeom>
        </p:spPr>
        <p:txBody>
          <a:bodyPr vert="horz" lIns="91440" tIns="45720" rIns="91440" bIns="45720" rtlCol="0" anchor="ctr"/>
          <a:lstStyle>
            <a:lvl1pPr algn="ctr">
              <a:defRPr sz="1200">
                <a:solidFill>
                  <a:schemeClr val="tx1">
                    <a:lumMod val="65000"/>
                    <a:lumOff val="35000"/>
                  </a:schemeClr>
                </a:solidFill>
              </a:defRPr>
            </a:lvl1pPr>
          </a:lstStyle>
          <a:p>
            <a:endParaRPr kumimoji="1" lang="ja-JP" altLang="en-US"/>
          </a:p>
        </p:txBody>
      </p:sp>
      <p:sp>
        <p:nvSpPr>
          <p:cNvPr id="6" name="Slide Number Placeholder 5"/>
          <p:cNvSpPr>
            <a:spLocks noGrp="1"/>
          </p:cNvSpPr>
          <p:nvPr>
            <p:ph type="sldNum" sz="quarter" idx="4"/>
          </p:nvPr>
        </p:nvSpPr>
        <p:spPr>
          <a:xfrm>
            <a:off x="8610601" y="6375679"/>
            <a:ext cx="2819399" cy="345796"/>
          </a:xfrm>
          <a:prstGeom prst="rect">
            <a:avLst/>
          </a:prstGeom>
        </p:spPr>
        <p:txBody>
          <a:bodyPr vert="horz" lIns="91440" tIns="45720" rIns="91440" bIns="45720" rtlCol="0" anchor="ctr"/>
          <a:lstStyle>
            <a:lvl1pPr algn="r">
              <a:defRPr sz="1200">
                <a:solidFill>
                  <a:schemeClr val="tx1">
                    <a:lumMod val="65000"/>
                    <a:lumOff val="35000"/>
                  </a:schemeClr>
                </a:solidFill>
              </a:defRPr>
            </a:lvl1pPr>
          </a:lstStyle>
          <a:p>
            <a:fld id="{6BB6AFE4-8ED7-46F1-AAC4-0A03166E5133}" type="slidenum">
              <a:rPr kumimoji="1" lang="ja-JP" altLang="en-US" smtClean="0"/>
              <a:t>‹#›</a:t>
            </a:fld>
            <a:endParaRPr kumimoji="1" lang="ja-JP" altLang="en-US"/>
          </a:p>
        </p:txBody>
      </p:sp>
      <p:sp>
        <p:nvSpPr>
          <p:cNvPr id="11" name="Freeform 6" title="Left scallop edge"/>
          <p:cNvSpPr/>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sp>
      <p:sp>
        <p:nvSpPr>
          <p:cNvPr id="12" name="Rectangle 11" title="right edge border"/>
          <p:cNvSpPr/>
          <p:nvPr/>
        </p:nvSpPr>
        <p:spPr>
          <a:xfrm>
            <a:off x="11908536"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98098097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p:titleStyle>
    <p:body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kumimoji="1"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kumimoji="1"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baseline="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792">
          <p15:clr>
            <a:srgbClr val="F26B43"/>
          </p15:clr>
        </p15:guide>
        <p15:guide id="2" pos="7200">
          <p15:clr>
            <a:srgbClr val="F26B43"/>
          </p15:clr>
        </p15:guide>
        <p15:guide id="3" orient="horz" pos="4008">
          <p15:clr>
            <a:srgbClr val="F26B43"/>
          </p15:clr>
        </p15:guide>
        <p15:guide id="4" orient="horz" pos="1440">
          <p15:clr>
            <a:srgbClr val="F26B43"/>
          </p15:clr>
        </p15:guide>
        <p15:guide id="5" orient="horz" pos="3720">
          <p15:clr>
            <a:srgbClr val="F26B43"/>
          </p15:clr>
        </p15:guide>
        <p15:guide id="6" orient="horz" pos="24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78.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AB4FFECA-0832-4FE3-B587-054A0F2D80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31401C37-230C-EBA7-15D1-4AB8D9F693A8}"/>
              </a:ext>
            </a:extLst>
          </p:cNvPr>
          <p:cNvSpPr>
            <a:spLocks noGrp="1"/>
          </p:cNvSpPr>
          <p:nvPr>
            <p:ph type="ctrTitle"/>
          </p:nvPr>
        </p:nvSpPr>
        <p:spPr>
          <a:xfrm>
            <a:off x="1580257" y="864911"/>
            <a:ext cx="9031484" cy="3467282"/>
          </a:xfrm>
        </p:spPr>
        <p:txBody>
          <a:bodyPr anchor="b">
            <a:normAutofit/>
          </a:bodyPr>
          <a:lstStyle/>
          <a:p>
            <a:r>
              <a:rPr lang="en-US" altLang="ja-JP" sz="8000" cap="none" dirty="0"/>
              <a:t>GitHub</a:t>
            </a:r>
            <a:r>
              <a:rPr lang="ja-JP" altLang="en-US" sz="8000" cap="none" dirty="0"/>
              <a:t>を</a:t>
            </a:r>
            <a:br>
              <a:rPr lang="en-US" altLang="ja-JP" sz="8000" cap="none" dirty="0"/>
            </a:br>
            <a:r>
              <a:rPr lang="ja-JP" altLang="en-US" sz="8000" cap="none" dirty="0"/>
              <a:t>使ってみよう</a:t>
            </a:r>
            <a:r>
              <a:rPr lang="en-US" altLang="ja-JP" sz="8000" cap="none" dirty="0"/>
              <a:t>!!</a:t>
            </a:r>
            <a:endParaRPr lang="ja-JP" altLang="en-US" sz="8000" dirty="0"/>
          </a:p>
        </p:txBody>
      </p:sp>
      <p:sp>
        <p:nvSpPr>
          <p:cNvPr id="9" name="Freeform: Shape 8">
            <a:extLst>
              <a:ext uri="{FF2B5EF4-FFF2-40B4-BE49-F238E27FC236}">
                <a16:creationId xmlns:a16="http://schemas.microsoft.com/office/drawing/2014/main" id="{C65858E6-5C0F-4AAE-A1AC-29BA07FFEE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070707"/>
            <a:ext cx="12192000" cy="1787292"/>
          </a:xfrm>
          <a:custGeom>
            <a:avLst/>
            <a:gdLst>
              <a:gd name="connsiteX0" fmla="*/ 619389 w 12192000"/>
              <a:gd name="connsiteY0" fmla="*/ 0 h 1787292"/>
              <a:gd name="connsiteX1" fmla="*/ 687652 w 12192000"/>
              <a:gd name="connsiteY1" fmla="*/ 3175 h 1787292"/>
              <a:gd name="connsiteX2" fmla="*/ 747977 w 12192000"/>
              <a:gd name="connsiteY2" fmla="*/ 9525 h 1787292"/>
              <a:gd name="connsiteX3" fmla="*/ 800364 w 12192000"/>
              <a:gd name="connsiteY3" fmla="*/ 20637 h 1787292"/>
              <a:gd name="connsiteX4" fmla="*/ 846402 w 12192000"/>
              <a:gd name="connsiteY4" fmla="*/ 36512 h 1787292"/>
              <a:gd name="connsiteX5" fmla="*/ 887677 w 12192000"/>
              <a:gd name="connsiteY5" fmla="*/ 52387 h 1787292"/>
              <a:gd name="connsiteX6" fmla="*/ 924189 w 12192000"/>
              <a:gd name="connsiteY6" fmla="*/ 68262 h 1787292"/>
              <a:gd name="connsiteX7" fmla="*/ 962289 w 12192000"/>
              <a:gd name="connsiteY7" fmla="*/ 87312 h 1787292"/>
              <a:gd name="connsiteX8" fmla="*/ 1000389 w 12192000"/>
              <a:gd name="connsiteY8" fmla="*/ 106362 h 1787292"/>
              <a:gd name="connsiteX9" fmla="*/ 1036902 w 12192000"/>
              <a:gd name="connsiteY9" fmla="*/ 125412 h 1787292"/>
              <a:gd name="connsiteX10" fmla="*/ 1078177 w 12192000"/>
              <a:gd name="connsiteY10" fmla="*/ 141287 h 1787292"/>
              <a:gd name="connsiteX11" fmla="*/ 1124214 w 12192000"/>
              <a:gd name="connsiteY11" fmla="*/ 155575 h 1787292"/>
              <a:gd name="connsiteX12" fmla="*/ 1176602 w 12192000"/>
              <a:gd name="connsiteY12" fmla="*/ 166687 h 1787292"/>
              <a:gd name="connsiteX13" fmla="*/ 1236927 w 12192000"/>
              <a:gd name="connsiteY13" fmla="*/ 174625 h 1787292"/>
              <a:gd name="connsiteX14" fmla="*/ 1305189 w 12192000"/>
              <a:gd name="connsiteY14" fmla="*/ 176212 h 1787292"/>
              <a:gd name="connsiteX15" fmla="*/ 1373452 w 12192000"/>
              <a:gd name="connsiteY15" fmla="*/ 174625 h 1787292"/>
              <a:gd name="connsiteX16" fmla="*/ 1433777 w 12192000"/>
              <a:gd name="connsiteY16" fmla="*/ 166687 h 1787292"/>
              <a:gd name="connsiteX17" fmla="*/ 1486164 w 12192000"/>
              <a:gd name="connsiteY17" fmla="*/ 155575 h 1787292"/>
              <a:gd name="connsiteX18" fmla="*/ 1532202 w 12192000"/>
              <a:gd name="connsiteY18" fmla="*/ 141287 h 1787292"/>
              <a:gd name="connsiteX19" fmla="*/ 1573477 w 12192000"/>
              <a:gd name="connsiteY19" fmla="*/ 125412 h 1787292"/>
              <a:gd name="connsiteX20" fmla="*/ 1609989 w 12192000"/>
              <a:gd name="connsiteY20" fmla="*/ 106362 h 1787292"/>
              <a:gd name="connsiteX21" fmla="*/ 1648089 w 12192000"/>
              <a:gd name="connsiteY21" fmla="*/ 87312 h 1787292"/>
              <a:gd name="connsiteX22" fmla="*/ 1686189 w 12192000"/>
              <a:gd name="connsiteY22" fmla="*/ 68262 h 1787292"/>
              <a:gd name="connsiteX23" fmla="*/ 1722702 w 12192000"/>
              <a:gd name="connsiteY23" fmla="*/ 52387 h 1787292"/>
              <a:gd name="connsiteX24" fmla="*/ 1763977 w 12192000"/>
              <a:gd name="connsiteY24" fmla="*/ 36512 h 1787292"/>
              <a:gd name="connsiteX25" fmla="*/ 1810014 w 12192000"/>
              <a:gd name="connsiteY25" fmla="*/ 20637 h 1787292"/>
              <a:gd name="connsiteX26" fmla="*/ 1862402 w 12192000"/>
              <a:gd name="connsiteY26" fmla="*/ 9525 h 1787292"/>
              <a:gd name="connsiteX27" fmla="*/ 1922727 w 12192000"/>
              <a:gd name="connsiteY27" fmla="*/ 3175 h 1787292"/>
              <a:gd name="connsiteX28" fmla="*/ 1990989 w 12192000"/>
              <a:gd name="connsiteY28" fmla="*/ 0 h 1787292"/>
              <a:gd name="connsiteX29" fmla="*/ 2059252 w 12192000"/>
              <a:gd name="connsiteY29" fmla="*/ 3175 h 1787292"/>
              <a:gd name="connsiteX30" fmla="*/ 2119577 w 12192000"/>
              <a:gd name="connsiteY30" fmla="*/ 9525 h 1787292"/>
              <a:gd name="connsiteX31" fmla="*/ 2171964 w 12192000"/>
              <a:gd name="connsiteY31" fmla="*/ 20637 h 1787292"/>
              <a:gd name="connsiteX32" fmla="*/ 2218002 w 12192000"/>
              <a:gd name="connsiteY32" fmla="*/ 36512 h 1787292"/>
              <a:gd name="connsiteX33" fmla="*/ 2259277 w 12192000"/>
              <a:gd name="connsiteY33" fmla="*/ 52387 h 1787292"/>
              <a:gd name="connsiteX34" fmla="*/ 2295789 w 12192000"/>
              <a:gd name="connsiteY34" fmla="*/ 68262 h 1787292"/>
              <a:gd name="connsiteX35" fmla="*/ 2333889 w 12192000"/>
              <a:gd name="connsiteY35" fmla="*/ 87312 h 1787292"/>
              <a:gd name="connsiteX36" fmla="*/ 2371989 w 12192000"/>
              <a:gd name="connsiteY36" fmla="*/ 106362 h 1787292"/>
              <a:gd name="connsiteX37" fmla="*/ 2408502 w 12192000"/>
              <a:gd name="connsiteY37" fmla="*/ 125412 h 1787292"/>
              <a:gd name="connsiteX38" fmla="*/ 2449777 w 12192000"/>
              <a:gd name="connsiteY38" fmla="*/ 141287 h 1787292"/>
              <a:gd name="connsiteX39" fmla="*/ 2495814 w 12192000"/>
              <a:gd name="connsiteY39" fmla="*/ 155575 h 1787292"/>
              <a:gd name="connsiteX40" fmla="*/ 2548202 w 12192000"/>
              <a:gd name="connsiteY40" fmla="*/ 166687 h 1787292"/>
              <a:gd name="connsiteX41" fmla="*/ 2608527 w 12192000"/>
              <a:gd name="connsiteY41" fmla="*/ 174625 h 1787292"/>
              <a:gd name="connsiteX42" fmla="*/ 2676789 w 12192000"/>
              <a:gd name="connsiteY42" fmla="*/ 176212 h 1787292"/>
              <a:gd name="connsiteX43" fmla="*/ 2745052 w 12192000"/>
              <a:gd name="connsiteY43" fmla="*/ 174625 h 1787292"/>
              <a:gd name="connsiteX44" fmla="*/ 2805377 w 12192000"/>
              <a:gd name="connsiteY44" fmla="*/ 166687 h 1787292"/>
              <a:gd name="connsiteX45" fmla="*/ 2857764 w 12192000"/>
              <a:gd name="connsiteY45" fmla="*/ 155575 h 1787292"/>
              <a:gd name="connsiteX46" fmla="*/ 2903802 w 12192000"/>
              <a:gd name="connsiteY46" fmla="*/ 141287 h 1787292"/>
              <a:gd name="connsiteX47" fmla="*/ 2945077 w 12192000"/>
              <a:gd name="connsiteY47" fmla="*/ 125412 h 1787292"/>
              <a:gd name="connsiteX48" fmla="*/ 2981589 w 12192000"/>
              <a:gd name="connsiteY48" fmla="*/ 106362 h 1787292"/>
              <a:gd name="connsiteX49" fmla="*/ 3019689 w 12192000"/>
              <a:gd name="connsiteY49" fmla="*/ 87312 h 1787292"/>
              <a:gd name="connsiteX50" fmla="*/ 3057789 w 12192000"/>
              <a:gd name="connsiteY50" fmla="*/ 68262 h 1787292"/>
              <a:gd name="connsiteX51" fmla="*/ 3094302 w 12192000"/>
              <a:gd name="connsiteY51" fmla="*/ 52387 h 1787292"/>
              <a:gd name="connsiteX52" fmla="*/ 3135577 w 12192000"/>
              <a:gd name="connsiteY52" fmla="*/ 36512 h 1787292"/>
              <a:gd name="connsiteX53" fmla="*/ 3181614 w 12192000"/>
              <a:gd name="connsiteY53" fmla="*/ 20637 h 1787292"/>
              <a:gd name="connsiteX54" fmla="*/ 3234002 w 12192000"/>
              <a:gd name="connsiteY54" fmla="*/ 9525 h 1787292"/>
              <a:gd name="connsiteX55" fmla="*/ 3294327 w 12192000"/>
              <a:gd name="connsiteY55" fmla="*/ 3175 h 1787292"/>
              <a:gd name="connsiteX56" fmla="*/ 3361002 w 12192000"/>
              <a:gd name="connsiteY56" fmla="*/ 0 h 1787292"/>
              <a:gd name="connsiteX57" fmla="*/ 3430852 w 12192000"/>
              <a:gd name="connsiteY57" fmla="*/ 3175 h 1787292"/>
              <a:gd name="connsiteX58" fmla="*/ 3491177 w 12192000"/>
              <a:gd name="connsiteY58" fmla="*/ 9525 h 1787292"/>
              <a:gd name="connsiteX59" fmla="*/ 3543564 w 12192000"/>
              <a:gd name="connsiteY59" fmla="*/ 20637 h 1787292"/>
              <a:gd name="connsiteX60" fmla="*/ 3589602 w 12192000"/>
              <a:gd name="connsiteY60" fmla="*/ 36512 h 1787292"/>
              <a:gd name="connsiteX61" fmla="*/ 3630877 w 12192000"/>
              <a:gd name="connsiteY61" fmla="*/ 52387 h 1787292"/>
              <a:gd name="connsiteX62" fmla="*/ 3667389 w 12192000"/>
              <a:gd name="connsiteY62" fmla="*/ 68262 h 1787292"/>
              <a:gd name="connsiteX63" fmla="*/ 3705489 w 12192000"/>
              <a:gd name="connsiteY63" fmla="*/ 87312 h 1787292"/>
              <a:gd name="connsiteX64" fmla="*/ 3743589 w 12192000"/>
              <a:gd name="connsiteY64" fmla="*/ 106362 h 1787292"/>
              <a:gd name="connsiteX65" fmla="*/ 3780102 w 12192000"/>
              <a:gd name="connsiteY65" fmla="*/ 125412 h 1787292"/>
              <a:gd name="connsiteX66" fmla="*/ 3821377 w 12192000"/>
              <a:gd name="connsiteY66" fmla="*/ 141287 h 1787292"/>
              <a:gd name="connsiteX67" fmla="*/ 3867414 w 12192000"/>
              <a:gd name="connsiteY67" fmla="*/ 155575 h 1787292"/>
              <a:gd name="connsiteX68" fmla="*/ 3919802 w 12192000"/>
              <a:gd name="connsiteY68" fmla="*/ 166687 h 1787292"/>
              <a:gd name="connsiteX69" fmla="*/ 3980127 w 12192000"/>
              <a:gd name="connsiteY69" fmla="*/ 174625 h 1787292"/>
              <a:gd name="connsiteX70" fmla="*/ 4048389 w 12192000"/>
              <a:gd name="connsiteY70" fmla="*/ 176212 h 1787292"/>
              <a:gd name="connsiteX71" fmla="*/ 4116652 w 12192000"/>
              <a:gd name="connsiteY71" fmla="*/ 174625 h 1787292"/>
              <a:gd name="connsiteX72" fmla="*/ 4176977 w 12192000"/>
              <a:gd name="connsiteY72" fmla="*/ 166687 h 1787292"/>
              <a:gd name="connsiteX73" fmla="*/ 4229364 w 12192000"/>
              <a:gd name="connsiteY73" fmla="*/ 155575 h 1787292"/>
              <a:gd name="connsiteX74" fmla="*/ 4275402 w 12192000"/>
              <a:gd name="connsiteY74" fmla="*/ 141287 h 1787292"/>
              <a:gd name="connsiteX75" fmla="*/ 4316677 w 12192000"/>
              <a:gd name="connsiteY75" fmla="*/ 125412 h 1787292"/>
              <a:gd name="connsiteX76" fmla="*/ 4353189 w 12192000"/>
              <a:gd name="connsiteY76" fmla="*/ 106362 h 1787292"/>
              <a:gd name="connsiteX77" fmla="*/ 4429389 w 12192000"/>
              <a:gd name="connsiteY77" fmla="*/ 68262 h 1787292"/>
              <a:gd name="connsiteX78" fmla="*/ 4465902 w 12192000"/>
              <a:gd name="connsiteY78" fmla="*/ 52387 h 1787292"/>
              <a:gd name="connsiteX79" fmla="*/ 4507177 w 12192000"/>
              <a:gd name="connsiteY79" fmla="*/ 36512 h 1787292"/>
              <a:gd name="connsiteX80" fmla="*/ 4553214 w 12192000"/>
              <a:gd name="connsiteY80" fmla="*/ 20637 h 1787292"/>
              <a:gd name="connsiteX81" fmla="*/ 4605602 w 12192000"/>
              <a:gd name="connsiteY81" fmla="*/ 9525 h 1787292"/>
              <a:gd name="connsiteX82" fmla="*/ 4665928 w 12192000"/>
              <a:gd name="connsiteY82" fmla="*/ 3175 h 1787292"/>
              <a:gd name="connsiteX83" fmla="*/ 4734189 w 12192000"/>
              <a:gd name="connsiteY83" fmla="*/ 0 h 1787292"/>
              <a:gd name="connsiteX84" fmla="*/ 4802453 w 12192000"/>
              <a:gd name="connsiteY84" fmla="*/ 3175 h 1787292"/>
              <a:gd name="connsiteX85" fmla="*/ 4862777 w 12192000"/>
              <a:gd name="connsiteY85" fmla="*/ 9525 h 1787292"/>
              <a:gd name="connsiteX86" fmla="*/ 4915165 w 12192000"/>
              <a:gd name="connsiteY86" fmla="*/ 20637 h 1787292"/>
              <a:gd name="connsiteX87" fmla="*/ 4961201 w 12192000"/>
              <a:gd name="connsiteY87" fmla="*/ 36512 h 1787292"/>
              <a:gd name="connsiteX88" fmla="*/ 5002476 w 12192000"/>
              <a:gd name="connsiteY88" fmla="*/ 52387 h 1787292"/>
              <a:gd name="connsiteX89" fmla="*/ 5038989 w 12192000"/>
              <a:gd name="connsiteY89" fmla="*/ 68262 h 1787292"/>
              <a:gd name="connsiteX90" fmla="*/ 5077089 w 12192000"/>
              <a:gd name="connsiteY90" fmla="*/ 87312 h 1787292"/>
              <a:gd name="connsiteX91" fmla="*/ 5115189 w 12192000"/>
              <a:gd name="connsiteY91" fmla="*/ 106362 h 1787292"/>
              <a:gd name="connsiteX92" fmla="*/ 5151701 w 12192000"/>
              <a:gd name="connsiteY92" fmla="*/ 125412 h 1787292"/>
              <a:gd name="connsiteX93" fmla="*/ 5192976 w 12192000"/>
              <a:gd name="connsiteY93" fmla="*/ 141287 h 1787292"/>
              <a:gd name="connsiteX94" fmla="*/ 5239014 w 12192000"/>
              <a:gd name="connsiteY94" fmla="*/ 155575 h 1787292"/>
              <a:gd name="connsiteX95" fmla="*/ 5291401 w 12192000"/>
              <a:gd name="connsiteY95" fmla="*/ 166687 h 1787292"/>
              <a:gd name="connsiteX96" fmla="*/ 5351727 w 12192000"/>
              <a:gd name="connsiteY96" fmla="*/ 174625 h 1787292"/>
              <a:gd name="connsiteX97" fmla="*/ 5410199 w 12192000"/>
              <a:gd name="connsiteY97" fmla="*/ 175985 h 1787292"/>
              <a:gd name="connsiteX98" fmla="*/ 5468671 w 12192000"/>
              <a:gd name="connsiteY98" fmla="*/ 174625 h 1787292"/>
              <a:gd name="connsiteX99" fmla="*/ 5528996 w 12192000"/>
              <a:gd name="connsiteY99" fmla="*/ 166687 h 1787292"/>
              <a:gd name="connsiteX100" fmla="*/ 5581383 w 12192000"/>
              <a:gd name="connsiteY100" fmla="*/ 155575 h 1787292"/>
              <a:gd name="connsiteX101" fmla="*/ 5627421 w 12192000"/>
              <a:gd name="connsiteY101" fmla="*/ 141287 h 1787292"/>
              <a:gd name="connsiteX102" fmla="*/ 5668696 w 12192000"/>
              <a:gd name="connsiteY102" fmla="*/ 125412 h 1787292"/>
              <a:gd name="connsiteX103" fmla="*/ 5705209 w 12192000"/>
              <a:gd name="connsiteY103" fmla="*/ 106362 h 1787292"/>
              <a:gd name="connsiteX104" fmla="*/ 5743308 w 12192000"/>
              <a:gd name="connsiteY104" fmla="*/ 87312 h 1787292"/>
              <a:gd name="connsiteX105" fmla="*/ 5781408 w 12192000"/>
              <a:gd name="connsiteY105" fmla="*/ 68262 h 1787292"/>
              <a:gd name="connsiteX106" fmla="*/ 5817921 w 12192000"/>
              <a:gd name="connsiteY106" fmla="*/ 52387 h 1787292"/>
              <a:gd name="connsiteX107" fmla="*/ 5859196 w 12192000"/>
              <a:gd name="connsiteY107" fmla="*/ 36512 h 1787292"/>
              <a:gd name="connsiteX108" fmla="*/ 5905234 w 12192000"/>
              <a:gd name="connsiteY108" fmla="*/ 20637 h 1787292"/>
              <a:gd name="connsiteX109" fmla="*/ 5957621 w 12192000"/>
              <a:gd name="connsiteY109" fmla="*/ 9525 h 1787292"/>
              <a:gd name="connsiteX110" fmla="*/ 6017947 w 12192000"/>
              <a:gd name="connsiteY110" fmla="*/ 3175 h 1787292"/>
              <a:gd name="connsiteX111" fmla="*/ 6086208 w 12192000"/>
              <a:gd name="connsiteY111" fmla="*/ 0 h 1787292"/>
              <a:gd name="connsiteX112" fmla="*/ 6095999 w 12192000"/>
              <a:gd name="connsiteY112" fmla="*/ 455 h 1787292"/>
              <a:gd name="connsiteX113" fmla="*/ 6105789 w 12192000"/>
              <a:gd name="connsiteY113" fmla="*/ 0 h 1787292"/>
              <a:gd name="connsiteX114" fmla="*/ 6174052 w 12192000"/>
              <a:gd name="connsiteY114" fmla="*/ 3175 h 1787292"/>
              <a:gd name="connsiteX115" fmla="*/ 6234377 w 12192000"/>
              <a:gd name="connsiteY115" fmla="*/ 9525 h 1787292"/>
              <a:gd name="connsiteX116" fmla="*/ 6286764 w 12192000"/>
              <a:gd name="connsiteY116" fmla="*/ 20637 h 1787292"/>
              <a:gd name="connsiteX117" fmla="*/ 6332802 w 12192000"/>
              <a:gd name="connsiteY117" fmla="*/ 36512 h 1787292"/>
              <a:gd name="connsiteX118" fmla="*/ 6374077 w 12192000"/>
              <a:gd name="connsiteY118" fmla="*/ 52387 h 1787292"/>
              <a:gd name="connsiteX119" fmla="*/ 6410589 w 12192000"/>
              <a:gd name="connsiteY119" fmla="*/ 68262 h 1787292"/>
              <a:gd name="connsiteX120" fmla="*/ 6448689 w 12192000"/>
              <a:gd name="connsiteY120" fmla="*/ 87312 h 1787292"/>
              <a:gd name="connsiteX121" fmla="*/ 6486789 w 12192000"/>
              <a:gd name="connsiteY121" fmla="*/ 106362 h 1787292"/>
              <a:gd name="connsiteX122" fmla="*/ 6523302 w 12192000"/>
              <a:gd name="connsiteY122" fmla="*/ 125412 h 1787292"/>
              <a:gd name="connsiteX123" fmla="*/ 6564577 w 12192000"/>
              <a:gd name="connsiteY123" fmla="*/ 141287 h 1787292"/>
              <a:gd name="connsiteX124" fmla="*/ 6610614 w 12192000"/>
              <a:gd name="connsiteY124" fmla="*/ 155575 h 1787292"/>
              <a:gd name="connsiteX125" fmla="*/ 6663002 w 12192000"/>
              <a:gd name="connsiteY125" fmla="*/ 166687 h 1787292"/>
              <a:gd name="connsiteX126" fmla="*/ 6723327 w 12192000"/>
              <a:gd name="connsiteY126" fmla="*/ 174625 h 1787292"/>
              <a:gd name="connsiteX127" fmla="*/ 6781799 w 12192000"/>
              <a:gd name="connsiteY127" fmla="*/ 175985 h 1787292"/>
              <a:gd name="connsiteX128" fmla="*/ 6840271 w 12192000"/>
              <a:gd name="connsiteY128" fmla="*/ 174625 h 1787292"/>
              <a:gd name="connsiteX129" fmla="*/ 6900596 w 12192000"/>
              <a:gd name="connsiteY129" fmla="*/ 166687 h 1787292"/>
              <a:gd name="connsiteX130" fmla="*/ 6952983 w 12192000"/>
              <a:gd name="connsiteY130" fmla="*/ 155575 h 1787292"/>
              <a:gd name="connsiteX131" fmla="*/ 6999021 w 12192000"/>
              <a:gd name="connsiteY131" fmla="*/ 141287 h 1787292"/>
              <a:gd name="connsiteX132" fmla="*/ 7040296 w 12192000"/>
              <a:gd name="connsiteY132" fmla="*/ 125412 h 1787292"/>
              <a:gd name="connsiteX133" fmla="*/ 7076808 w 12192000"/>
              <a:gd name="connsiteY133" fmla="*/ 106362 h 1787292"/>
              <a:gd name="connsiteX134" fmla="*/ 7114908 w 12192000"/>
              <a:gd name="connsiteY134" fmla="*/ 87312 h 1787292"/>
              <a:gd name="connsiteX135" fmla="*/ 7153008 w 12192000"/>
              <a:gd name="connsiteY135" fmla="*/ 68262 h 1787292"/>
              <a:gd name="connsiteX136" fmla="*/ 7189521 w 12192000"/>
              <a:gd name="connsiteY136" fmla="*/ 52387 h 1787292"/>
              <a:gd name="connsiteX137" fmla="*/ 7230796 w 12192000"/>
              <a:gd name="connsiteY137" fmla="*/ 36512 h 1787292"/>
              <a:gd name="connsiteX138" fmla="*/ 7276833 w 12192000"/>
              <a:gd name="connsiteY138" fmla="*/ 20637 h 1787292"/>
              <a:gd name="connsiteX139" fmla="*/ 7329221 w 12192000"/>
              <a:gd name="connsiteY139" fmla="*/ 9525 h 1787292"/>
              <a:gd name="connsiteX140" fmla="*/ 7389546 w 12192000"/>
              <a:gd name="connsiteY140" fmla="*/ 3175 h 1787292"/>
              <a:gd name="connsiteX141" fmla="*/ 7457808 w 12192000"/>
              <a:gd name="connsiteY141" fmla="*/ 0 h 1787292"/>
              <a:gd name="connsiteX142" fmla="*/ 7526071 w 12192000"/>
              <a:gd name="connsiteY142" fmla="*/ 3175 h 1787292"/>
              <a:gd name="connsiteX143" fmla="*/ 7586396 w 12192000"/>
              <a:gd name="connsiteY143" fmla="*/ 9525 h 1787292"/>
              <a:gd name="connsiteX144" fmla="*/ 7638783 w 12192000"/>
              <a:gd name="connsiteY144" fmla="*/ 20637 h 1787292"/>
              <a:gd name="connsiteX145" fmla="*/ 7684821 w 12192000"/>
              <a:gd name="connsiteY145" fmla="*/ 36512 h 1787292"/>
              <a:gd name="connsiteX146" fmla="*/ 7726096 w 12192000"/>
              <a:gd name="connsiteY146" fmla="*/ 52387 h 1787292"/>
              <a:gd name="connsiteX147" fmla="*/ 7762608 w 12192000"/>
              <a:gd name="connsiteY147" fmla="*/ 68262 h 1787292"/>
              <a:gd name="connsiteX148" fmla="*/ 7800708 w 12192000"/>
              <a:gd name="connsiteY148" fmla="*/ 87312 h 1787292"/>
              <a:gd name="connsiteX149" fmla="*/ 7838808 w 12192000"/>
              <a:gd name="connsiteY149" fmla="*/ 106362 h 1787292"/>
              <a:gd name="connsiteX150" fmla="*/ 7875321 w 12192000"/>
              <a:gd name="connsiteY150" fmla="*/ 125412 h 1787292"/>
              <a:gd name="connsiteX151" fmla="*/ 7916596 w 12192000"/>
              <a:gd name="connsiteY151" fmla="*/ 141287 h 1787292"/>
              <a:gd name="connsiteX152" fmla="*/ 7962633 w 12192000"/>
              <a:gd name="connsiteY152" fmla="*/ 155575 h 1787292"/>
              <a:gd name="connsiteX153" fmla="*/ 8015021 w 12192000"/>
              <a:gd name="connsiteY153" fmla="*/ 166687 h 1787292"/>
              <a:gd name="connsiteX154" fmla="*/ 8075346 w 12192000"/>
              <a:gd name="connsiteY154" fmla="*/ 174625 h 1787292"/>
              <a:gd name="connsiteX155" fmla="*/ 8143608 w 12192000"/>
              <a:gd name="connsiteY155" fmla="*/ 176212 h 1787292"/>
              <a:gd name="connsiteX156" fmla="*/ 8211871 w 12192000"/>
              <a:gd name="connsiteY156" fmla="*/ 174625 h 1787292"/>
              <a:gd name="connsiteX157" fmla="*/ 8272196 w 12192000"/>
              <a:gd name="connsiteY157" fmla="*/ 166687 h 1787292"/>
              <a:gd name="connsiteX158" fmla="*/ 8324583 w 12192000"/>
              <a:gd name="connsiteY158" fmla="*/ 155575 h 1787292"/>
              <a:gd name="connsiteX159" fmla="*/ 8370621 w 12192000"/>
              <a:gd name="connsiteY159" fmla="*/ 141287 h 1787292"/>
              <a:gd name="connsiteX160" fmla="*/ 8411896 w 12192000"/>
              <a:gd name="connsiteY160" fmla="*/ 125412 h 1787292"/>
              <a:gd name="connsiteX161" fmla="*/ 8448408 w 12192000"/>
              <a:gd name="connsiteY161" fmla="*/ 106362 h 1787292"/>
              <a:gd name="connsiteX162" fmla="*/ 8486508 w 12192000"/>
              <a:gd name="connsiteY162" fmla="*/ 87312 h 1787292"/>
              <a:gd name="connsiteX163" fmla="*/ 8524608 w 12192000"/>
              <a:gd name="connsiteY163" fmla="*/ 68262 h 1787292"/>
              <a:gd name="connsiteX164" fmla="*/ 8561120 w 12192000"/>
              <a:gd name="connsiteY164" fmla="*/ 52387 h 1787292"/>
              <a:gd name="connsiteX165" fmla="*/ 8602396 w 12192000"/>
              <a:gd name="connsiteY165" fmla="*/ 36512 h 1787292"/>
              <a:gd name="connsiteX166" fmla="*/ 8648432 w 12192000"/>
              <a:gd name="connsiteY166" fmla="*/ 20637 h 1787292"/>
              <a:gd name="connsiteX167" fmla="*/ 8700820 w 12192000"/>
              <a:gd name="connsiteY167" fmla="*/ 9525 h 1787292"/>
              <a:gd name="connsiteX168" fmla="*/ 8761146 w 12192000"/>
              <a:gd name="connsiteY168" fmla="*/ 3175 h 1787292"/>
              <a:gd name="connsiteX169" fmla="*/ 8827820 w 12192000"/>
              <a:gd name="connsiteY169" fmla="*/ 0 h 1787292"/>
              <a:gd name="connsiteX170" fmla="*/ 8897670 w 12192000"/>
              <a:gd name="connsiteY170" fmla="*/ 3175 h 1787292"/>
              <a:gd name="connsiteX171" fmla="*/ 8957996 w 12192000"/>
              <a:gd name="connsiteY171" fmla="*/ 9525 h 1787292"/>
              <a:gd name="connsiteX172" fmla="*/ 9010382 w 12192000"/>
              <a:gd name="connsiteY172" fmla="*/ 20637 h 1787292"/>
              <a:gd name="connsiteX173" fmla="*/ 9056420 w 12192000"/>
              <a:gd name="connsiteY173" fmla="*/ 36512 h 1787292"/>
              <a:gd name="connsiteX174" fmla="*/ 9097696 w 12192000"/>
              <a:gd name="connsiteY174" fmla="*/ 52387 h 1787292"/>
              <a:gd name="connsiteX175" fmla="*/ 9134208 w 12192000"/>
              <a:gd name="connsiteY175" fmla="*/ 68262 h 1787292"/>
              <a:gd name="connsiteX176" fmla="*/ 9172308 w 12192000"/>
              <a:gd name="connsiteY176" fmla="*/ 87312 h 1787292"/>
              <a:gd name="connsiteX177" fmla="*/ 9210408 w 12192000"/>
              <a:gd name="connsiteY177" fmla="*/ 106362 h 1787292"/>
              <a:gd name="connsiteX178" fmla="*/ 9246920 w 12192000"/>
              <a:gd name="connsiteY178" fmla="*/ 125412 h 1787292"/>
              <a:gd name="connsiteX179" fmla="*/ 9288196 w 12192000"/>
              <a:gd name="connsiteY179" fmla="*/ 141287 h 1787292"/>
              <a:gd name="connsiteX180" fmla="*/ 9334232 w 12192000"/>
              <a:gd name="connsiteY180" fmla="*/ 155575 h 1787292"/>
              <a:gd name="connsiteX181" fmla="*/ 9386620 w 12192000"/>
              <a:gd name="connsiteY181" fmla="*/ 166687 h 1787292"/>
              <a:gd name="connsiteX182" fmla="*/ 9446946 w 12192000"/>
              <a:gd name="connsiteY182" fmla="*/ 174625 h 1787292"/>
              <a:gd name="connsiteX183" fmla="*/ 9515208 w 12192000"/>
              <a:gd name="connsiteY183" fmla="*/ 176212 h 1787292"/>
              <a:gd name="connsiteX184" fmla="*/ 9583470 w 12192000"/>
              <a:gd name="connsiteY184" fmla="*/ 174625 h 1787292"/>
              <a:gd name="connsiteX185" fmla="*/ 9643796 w 12192000"/>
              <a:gd name="connsiteY185" fmla="*/ 166687 h 1787292"/>
              <a:gd name="connsiteX186" fmla="*/ 9696182 w 12192000"/>
              <a:gd name="connsiteY186" fmla="*/ 155575 h 1787292"/>
              <a:gd name="connsiteX187" fmla="*/ 9742220 w 12192000"/>
              <a:gd name="connsiteY187" fmla="*/ 141287 h 1787292"/>
              <a:gd name="connsiteX188" fmla="*/ 9783496 w 12192000"/>
              <a:gd name="connsiteY188" fmla="*/ 125412 h 1787292"/>
              <a:gd name="connsiteX189" fmla="*/ 9820008 w 12192000"/>
              <a:gd name="connsiteY189" fmla="*/ 106362 h 1787292"/>
              <a:gd name="connsiteX190" fmla="*/ 9896208 w 12192000"/>
              <a:gd name="connsiteY190" fmla="*/ 68262 h 1787292"/>
              <a:gd name="connsiteX191" fmla="*/ 9932720 w 12192000"/>
              <a:gd name="connsiteY191" fmla="*/ 52387 h 1787292"/>
              <a:gd name="connsiteX192" fmla="*/ 9973996 w 12192000"/>
              <a:gd name="connsiteY192" fmla="*/ 36512 h 1787292"/>
              <a:gd name="connsiteX193" fmla="*/ 10020032 w 12192000"/>
              <a:gd name="connsiteY193" fmla="*/ 20637 h 1787292"/>
              <a:gd name="connsiteX194" fmla="*/ 10072420 w 12192000"/>
              <a:gd name="connsiteY194" fmla="*/ 9525 h 1787292"/>
              <a:gd name="connsiteX195" fmla="*/ 10132746 w 12192000"/>
              <a:gd name="connsiteY195" fmla="*/ 3175 h 1787292"/>
              <a:gd name="connsiteX196" fmla="*/ 10201008 w 12192000"/>
              <a:gd name="connsiteY196" fmla="*/ 0 h 1787292"/>
              <a:gd name="connsiteX197" fmla="*/ 10269270 w 12192000"/>
              <a:gd name="connsiteY197" fmla="*/ 3175 h 1787292"/>
              <a:gd name="connsiteX198" fmla="*/ 10329596 w 12192000"/>
              <a:gd name="connsiteY198" fmla="*/ 9525 h 1787292"/>
              <a:gd name="connsiteX199" fmla="*/ 10381982 w 12192000"/>
              <a:gd name="connsiteY199" fmla="*/ 20637 h 1787292"/>
              <a:gd name="connsiteX200" fmla="*/ 10428020 w 12192000"/>
              <a:gd name="connsiteY200" fmla="*/ 36512 h 1787292"/>
              <a:gd name="connsiteX201" fmla="*/ 10469296 w 12192000"/>
              <a:gd name="connsiteY201" fmla="*/ 52387 h 1787292"/>
              <a:gd name="connsiteX202" fmla="*/ 10505808 w 12192000"/>
              <a:gd name="connsiteY202" fmla="*/ 68262 h 1787292"/>
              <a:gd name="connsiteX203" fmla="*/ 10543908 w 12192000"/>
              <a:gd name="connsiteY203" fmla="*/ 87312 h 1787292"/>
              <a:gd name="connsiteX204" fmla="*/ 10582008 w 12192000"/>
              <a:gd name="connsiteY204" fmla="*/ 106362 h 1787292"/>
              <a:gd name="connsiteX205" fmla="*/ 10618520 w 12192000"/>
              <a:gd name="connsiteY205" fmla="*/ 125412 h 1787292"/>
              <a:gd name="connsiteX206" fmla="*/ 10659796 w 12192000"/>
              <a:gd name="connsiteY206" fmla="*/ 141287 h 1787292"/>
              <a:gd name="connsiteX207" fmla="*/ 10705832 w 12192000"/>
              <a:gd name="connsiteY207" fmla="*/ 155575 h 1787292"/>
              <a:gd name="connsiteX208" fmla="*/ 10758220 w 12192000"/>
              <a:gd name="connsiteY208" fmla="*/ 166687 h 1787292"/>
              <a:gd name="connsiteX209" fmla="*/ 10818546 w 12192000"/>
              <a:gd name="connsiteY209" fmla="*/ 174625 h 1787292"/>
              <a:gd name="connsiteX210" fmla="*/ 10886808 w 12192000"/>
              <a:gd name="connsiteY210" fmla="*/ 176212 h 1787292"/>
              <a:gd name="connsiteX211" fmla="*/ 10955070 w 12192000"/>
              <a:gd name="connsiteY211" fmla="*/ 174625 h 1787292"/>
              <a:gd name="connsiteX212" fmla="*/ 11015396 w 12192000"/>
              <a:gd name="connsiteY212" fmla="*/ 166687 h 1787292"/>
              <a:gd name="connsiteX213" fmla="*/ 11067782 w 12192000"/>
              <a:gd name="connsiteY213" fmla="*/ 155575 h 1787292"/>
              <a:gd name="connsiteX214" fmla="*/ 11113820 w 12192000"/>
              <a:gd name="connsiteY214" fmla="*/ 141287 h 1787292"/>
              <a:gd name="connsiteX215" fmla="*/ 11155096 w 12192000"/>
              <a:gd name="connsiteY215" fmla="*/ 125412 h 1787292"/>
              <a:gd name="connsiteX216" fmla="*/ 11191608 w 12192000"/>
              <a:gd name="connsiteY216" fmla="*/ 106362 h 1787292"/>
              <a:gd name="connsiteX217" fmla="*/ 11229708 w 12192000"/>
              <a:gd name="connsiteY217" fmla="*/ 87312 h 1787292"/>
              <a:gd name="connsiteX218" fmla="*/ 11267808 w 12192000"/>
              <a:gd name="connsiteY218" fmla="*/ 68262 h 1787292"/>
              <a:gd name="connsiteX219" fmla="*/ 11304320 w 12192000"/>
              <a:gd name="connsiteY219" fmla="*/ 52387 h 1787292"/>
              <a:gd name="connsiteX220" fmla="*/ 11345596 w 12192000"/>
              <a:gd name="connsiteY220" fmla="*/ 36512 h 1787292"/>
              <a:gd name="connsiteX221" fmla="*/ 11391632 w 12192000"/>
              <a:gd name="connsiteY221" fmla="*/ 20637 h 1787292"/>
              <a:gd name="connsiteX222" fmla="*/ 11444020 w 12192000"/>
              <a:gd name="connsiteY222" fmla="*/ 9525 h 1787292"/>
              <a:gd name="connsiteX223" fmla="*/ 11504346 w 12192000"/>
              <a:gd name="connsiteY223" fmla="*/ 3175 h 1787292"/>
              <a:gd name="connsiteX224" fmla="*/ 11572608 w 12192000"/>
              <a:gd name="connsiteY224" fmla="*/ 0 h 1787292"/>
              <a:gd name="connsiteX225" fmla="*/ 11640870 w 12192000"/>
              <a:gd name="connsiteY225" fmla="*/ 3175 h 1787292"/>
              <a:gd name="connsiteX226" fmla="*/ 11701196 w 12192000"/>
              <a:gd name="connsiteY226" fmla="*/ 9525 h 1787292"/>
              <a:gd name="connsiteX227" fmla="*/ 11753582 w 12192000"/>
              <a:gd name="connsiteY227" fmla="*/ 20637 h 1787292"/>
              <a:gd name="connsiteX228" fmla="*/ 11799620 w 12192000"/>
              <a:gd name="connsiteY228" fmla="*/ 36512 h 1787292"/>
              <a:gd name="connsiteX229" fmla="*/ 11840896 w 12192000"/>
              <a:gd name="connsiteY229" fmla="*/ 52387 h 1787292"/>
              <a:gd name="connsiteX230" fmla="*/ 11877408 w 12192000"/>
              <a:gd name="connsiteY230" fmla="*/ 68262 h 1787292"/>
              <a:gd name="connsiteX231" fmla="*/ 11915508 w 12192000"/>
              <a:gd name="connsiteY231" fmla="*/ 87312 h 1787292"/>
              <a:gd name="connsiteX232" fmla="*/ 11953608 w 12192000"/>
              <a:gd name="connsiteY232" fmla="*/ 106362 h 1787292"/>
              <a:gd name="connsiteX233" fmla="*/ 11990120 w 12192000"/>
              <a:gd name="connsiteY233" fmla="*/ 125412 h 1787292"/>
              <a:gd name="connsiteX234" fmla="*/ 12031396 w 12192000"/>
              <a:gd name="connsiteY234" fmla="*/ 141287 h 1787292"/>
              <a:gd name="connsiteX235" fmla="*/ 12077432 w 12192000"/>
              <a:gd name="connsiteY235" fmla="*/ 155575 h 1787292"/>
              <a:gd name="connsiteX236" fmla="*/ 12129820 w 12192000"/>
              <a:gd name="connsiteY236" fmla="*/ 166688 h 1787292"/>
              <a:gd name="connsiteX237" fmla="*/ 12190146 w 12192000"/>
              <a:gd name="connsiteY237" fmla="*/ 174625 h 1787292"/>
              <a:gd name="connsiteX238" fmla="*/ 12192000 w 12192000"/>
              <a:gd name="connsiteY238" fmla="*/ 174668 h 1787292"/>
              <a:gd name="connsiteX239" fmla="*/ 12192000 w 12192000"/>
              <a:gd name="connsiteY239" fmla="*/ 885826 h 1787292"/>
              <a:gd name="connsiteX240" fmla="*/ 12192000 w 12192000"/>
              <a:gd name="connsiteY240" fmla="*/ 1787292 h 1787292"/>
              <a:gd name="connsiteX241" fmla="*/ 0 w 12192000"/>
              <a:gd name="connsiteY241" fmla="*/ 1787292 h 1787292"/>
              <a:gd name="connsiteX242" fmla="*/ 0 w 12192000"/>
              <a:gd name="connsiteY242" fmla="*/ 885826 h 1787292"/>
              <a:gd name="connsiteX243" fmla="*/ 0 w 12192000"/>
              <a:gd name="connsiteY243" fmla="*/ 174668 h 1787292"/>
              <a:gd name="connsiteX244" fmla="*/ 1852 w 12192000"/>
              <a:gd name="connsiteY244" fmla="*/ 174625 h 1787292"/>
              <a:gd name="connsiteX245" fmla="*/ 62177 w 12192000"/>
              <a:gd name="connsiteY245" fmla="*/ 166687 h 1787292"/>
              <a:gd name="connsiteX246" fmla="*/ 114564 w 12192000"/>
              <a:gd name="connsiteY246" fmla="*/ 155575 h 1787292"/>
              <a:gd name="connsiteX247" fmla="*/ 160602 w 12192000"/>
              <a:gd name="connsiteY247" fmla="*/ 141287 h 1787292"/>
              <a:gd name="connsiteX248" fmla="*/ 201877 w 12192000"/>
              <a:gd name="connsiteY248" fmla="*/ 125412 h 1787292"/>
              <a:gd name="connsiteX249" fmla="*/ 238389 w 12192000"/>
              <a:gd name="connsiteY249" fmla="*/ 106362 h 1787292"/>
              <a:gd name="connsiteX250" fmla="*/ 276489 w 12192000"/>
              <a:gd name="connsiteY250" fmla="*/ 87312 h 1787292"/>
              <a:gd name="connsiteX251" fmla="*/ 314589 w 12192000"/>
              <a:gd name="connsiteY251" fmla="*/ 68262 h 1787292"/>
              <a:gd name="connsiteX252" fmla="*/ 351102 w 12192000"/>
              <a:gd name="connsiteY252" fmla="*/ 52387 h 1787292"/>
              <a:gd name="connsiteX253" fmla="*/ 392377 w 12192000"/>
              <a:gd name="connsiteY253" fmla="*/ 36512 h 1787292"/>
              <a:gd name="connsiteX254" fmla="*/ 438414 w 12192000"/>
              <a:gd name="connsiteY254" fmla="*/ 20637 h 1787292"/>
              <a:gd name="connsiteX255" fmla="*/ 490802 w 12192000"/>
              <a:gd name="connsiteY255" fmla="*/ 9525 h 1787292"/>
              <a:gd name="connsiteX256" fmla="*/ 551127 w 12192000"/>
              <a:gd name="connsiteY256" fmla="*/ 3175 h 1787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Lst>
            <a:rect l="l" t="t" r="r" b="b"/>
            <a:pathLst>
              <a:path w="12192000" h="1787292">
                <a:moveTo>
                  <a:pt x="619389" y="0"/>
                </a:moveTo>
                <a:lnTo>
                  <a:pt x="687652" y="3175"/>
                </a:lnTo>
                <a:lnTo>
                  <a:pt x="747977" y="9525"/>
                </a:lnTo>
                <a:lnTo>
                  <a:pt x="800364" y="20637"/>
                </a:lnTo>
                <a:lnTo>
                  <a:pt x="846402" y="36512"/>
                </a:lnTo>
                <a:lnTo>
                  <a:pt x="887677" y="52387"/>
                </a:lnTo>
                <a:lnTo>
                  <a:pt x="924189" y="68262"/>
                </a:lnTo>
                <a:lnTo>
                  <a:pt x="962289" y="87312"/>
                </a:lnTo>
                <a:lnTo>
                  <a:pt x="1000389" y="106362"/>
                </a:lnTo>
                <a:lnTo>
                  <a:pt x="1036902" y="125412"/>
                </a:lnTo>
                <a:lnTo>
                  <a:pt x="1078177" y="141287"/>
                </a:lnTo>
                <a:lnTo>
                  <a:pt x="1124214" y="155575"/>
                </a:lnTo>
                <a:lnTo>
                  <a:pt x="1176602" y="166687"/>
                </a:lnTo>
                <a:lnTo>
                  <a:pt x="1236927" y="174625"/>
                </a:lnTo>
                <a:lnTo>
                  <a:pt x="1305189" y="176212"/>
                </a:lnTo>
                <a:lnTo>
                  <a:pt x="1373452" y="174625"/>
                </a:lnTo>
                <a:lnTo>
                  <a:pt x="1433777" y="166687"/>
                </a:lnTo>
                <a:lnTo>
                  <a:pt x="1486164" y="155575"/>
                </a:lnTo>
                <a:lnTo>
                  <a:pt x="1532202" y="141287"/>
                </a:lnTo>
                <a:lnTo>
                  <a:pt x="1573477" y="125412"/>
                </a:lnTo>
                <a:lnTo>
                  <a:pt x="1609989" y="106362"/>
                </a:lnTo>
                <a:lnTo>
                  <a:pt x="1648089" y="87312"/>
                </a:lnTo>
                <a:lnTo>
                  <a:pt x="1686189" y="68262"/>
                </a:lnTo>
                <a:lnTo>
                  <a:pt x="1722702" y="52387"/>
                </a:lnTo>
                <a:lnTo>
                  <a:pt x="1763977" y="36512"/>
                </a:lnTo>
                <a:lnTo>
                  <a:pt x="1810014" y="20637"/>
                </a:lnTo>
                <a:lnTo>
                  <a:pt x="1862402" y="9525"/>
                </a:lnTo>
                <a:lnTo>
                  <a:pt x="1922727" y="3175"/>
                </a:lnTo>
                <a:lnTo>
                  <a:pt x="1990989" y="0"/>
                </a:lnTo>
                <a:lnTo>
                  <a:pt x="2059252" y="3175"/>
                </a:lnTo>
                <a:lnTo>
                  <a:pt x="2119577" y="9525"/>
                </a:lnTo>
                <a:lnTo>
                  <a:pt x="2171964" y="20637"/>
                </a:lnTo>
                <a:lnTo>
                  <a:pt x="2218002" y="36512"/>
                </a:lnTo>
                <a:lnTo>
                  <a:pt x="2259277" y="52387"/>
                </a:lnTo>
                <a:lnTo>
                  <a:pt x="2295789" y="68262"/>
                </a:lnTo>
                <a:lnTo>
                  <a:pt x="2333889" y="87312"/>
                </a:lnTo>
                <a:lnTo>
                  <a:pt x="2371989" y="106362"/>
                </a:lnTo>
                <a:lnTo>
                  <a:pt x="2408502" y="125412"/>
                </a:lnTo>
                <a:lnTo>
                  <a:pt x="2449777" y="141287"/>
                </a:lnTo>
                <a:lnTo>
                  <a:pt x="2495814" y="155575"/>
                </a:lnTo>
                <a:lnTo>
                  <a:pt x="2548202" y="166687"/>
                </a:lnTo>
                <a:lnTo>
                  <a:pt x="2608527" y="174625"/>
                </a:lnTo>
                <a:lnTo>
                  <a:pt x="2676789" y="176212"/>
                </a:lnTo>
                <a:lnTo>
                  <a:pt x="2745052" y="174625"/>
                </a:lnTo>
                <a:lnTo>
                  <a:pt x="2805377" y="166687"/>
                </a:lnTo>
                <a:lnTo>
                  <a:pt x="2857764" y="155575"/>
                </a:lnTo>
                <a:lnTo>
                  <a:pt x="2903802" y="141287"/>
                </a:lnTo>
                <a:lnTo>
                  <a:pt x="2945077" y="125412"/>
                </a:lnTo>
                <a:lnTo>
                  <a:pt x="2981589" y="106362"/>
                </a:lnTo>
                <a:lnTo>
                  <a:pt x="3019689" y="87312"/>
                </a:lnTo>
                <a:lnTo>
                  <a:pt x="3057789" y="68262"/>
                </a:lnTo>
                <a:lnTo>
                  <a:pt x="3094302" y="52387"/>
                </a:lnTo>
                <a:lnTo>
                  <a:pt x="3135577" y="36512"/>
                </a:lnTo>
                <a:lnTo>
                  <a:pt x="3181614" y="20637"/>
                </a:lnTo>
                <a:lnTo>
                  <a:pt x="3234002" y="9525"/>
                </a:lnTo>
                <a:lnTo>
                  <a:pt x="3294327" y="3175"/>
                </a:lnTo>
                <a:lnTo>
                  <a:pt x="3361002" y="0"/>
                </a:lnTo>
                <a:lnTo>
                  <a:pt x="3430852" y="3175"/>
                </a:lnTo>
                <a:lnTo>
                  <a:pt x="3491177" y="9525"/>
                </a:lnTo>
                <a:lnTo>
                  <a:pt x="3543564" y="20637"/>
                </a:lnTo>
                <a:lnTo>
                  <a:pt x="3589602" y="36512"/>
                </a:lnTo>
                <a:lnTo>
                  <a:pt x="3630877" y="52387"/>
                </a:lnTo>
                <a:lnTo>
                  <a:pt x="3667389" y="68262"/>
                </a:lnTo>
                <a:lnTo>
                  <a:pt x="3705489" y="87312"/>
                </a:lnTo>
                <a:lnTo>
                  <a:pt x="3743589" y="106362"/>
                </a:lnTo>
                <a:lnTo>
                  <a:pt x="3780102" y="125412"/>
                </a:lnTo>
                <a:lnTo>
                  <a:pt x="3821377" y="141287"/>
                </a:lnTo>
                <a:lnTo>
                  <a:pt x="3867414" y="155575"/>
                </a:lnTo>
                <a:lnTo>
                  <a:pt x="3919802" y="166687"/>
                </a:lnTo>
                <a:lnTo>
                  <a:pt x="3980127" y="174625"/>
                </a:lnTo>
                <a:lnTo>
                  <a:pt x="4048389" y="176212"/>
                </a:lnTo>
                <a:lnTo>
                  <a:pt x="4116652" y="174625"/>
                </a:lnTo>
                <a:lnTo>
                  <a:pt x="4176977" y="166687"/>
                </a:lnTo>
                <a:lnTo>
                  <a:pt x="4229364" y="155575"/>
                </a:lnTo>
                <a:lnTo>
                  <a:pt x="4275402" y="141287"/>
                </a:lnTo>
                <a:lnTo>
                  <a:pt x="4316677" y="125412"/>
                </a:lnTo>
                <a:lnTo>
                  <a:pt x="4353189" y="106362"/>
                </a:lnTo>
                <a:lnTo>
                  <a:pt x="4429389" y="68262"/>
                </a:lnTo>
                <a:lnTo>
                  <a:pt x="4465902" y="52387"/>
                </a:lnTo>
                <a:lnTo>
                  <a:pt x="4507177" y="36512"/>
                </a:lnTo>
                <a:lnTo>
                  <a:pt x="4553214" y="20637"/>
                </a:lnTo>
                <a:lnTo>
                  <a:pt x="4605602" y="9525"/>
                </a:lnTo>
                <a:lnTo>
                  <a:pt x="4665928" y="3175"/>
                </a:lnTo>
                <a:lnTo>
                  <a:pt x="4734189" y="0"/>
                </a:lnTo>
                <a:lnTo>
                  <a:pt x="4802453" y="3175"/>
                </a:lnTo>
                <a:lnTo>
                  <a:pt x="4862777" y="9525"/>
                </a:lnTo>
                <a:lnTo>
                  <a:pt x="4915165" y="20637"/>
                </a:lnTo>
                <a:lnTo>
                  <a:pt x="4961201" y="36512"/>
                </a:lnTo>
                <a:lnTo>
                  <a:pt x="5002476" y="52387"/>
                </a:lnTo>
                <a:lnTo>
                  <a:pt x="5038989" y="68262"/>
                </a:lnTo>
                <a:lnTo>
                  <a:pt x="5077089" y="87312"/>
                </a:lnTo>
                <a:lnTo>
                  <a:pt x="5115189" y="106362"/>
                </a:lnTo>
                <a:lnTo>
                  <a:pt x="5151701" y="125412"/>
                </a:lnTo>
                <a:lnTo>
                  <a:pt x="5192976" y="141287"/>
                </a:lnTo>
                <a:lnTo>
                  <a:pt x="5239014" y="155575"/>
                </a:lnTo>
                <a:lnTo>
                  <a:pt x="5291401" y="166687"/>
                </a:lnTo>
                <a:lnTo>
                  <a:pt x="5351727" y="174625"/>
                </a:lnTo>
                <a:lnTo>
                  <a:pt x="5410199" y="175985"/>
                </a:lnTo>
                <a:lnTo>
                  <a:pt x="5468671" y="174625"/>
                </a:lnTo>
                <a:lnTo>
                  <a:pt x="5528996" y="166687"/>
                </a:lnTo>
                <a:lnTo>
                  <a:pt x="5581383" y="155575"/>
                </a:lnTo>
                <a:lnTo>
                  <a:pt x="5627421" y="141287"/>
                </a:lnTo>
                <a:lnTo>
                  <a:pt x="5668696" y="125412"/>
                </a:lnTo>
                <a:lnTo>
                  <a:pt x="5705209" y="106362"/>
                </a:lnTo>
                <a:lnTo>
                  <a:pt x="5743308" y="87312"/>
                </a:lnTo>
                <a:lnTo>
                  <a:pt x="5781408" y="68262"/>
                </a:lnTo>
                <a:lnTo>
                  <a:pt x="5817921" y="52387"/>
                </a:lnTo>
                <a:lnTo>
                  <a:pt x="5859196" y="36512"/>
                </a:lnTo>
                <a:lnTo>
                  <a:pt x="5905234" y="20637"/>
                </a:lnTo>
                <a:lnTo>
                  <a:pt x="5957621" y="9525"/>
                </a:lnTo>
                <a:lnTo>
                  <a:pt x="6017947" y="3175"/>
                </a:lnTo>
                <a:lnTo>
                  <a:pt x="6086208" y="0"/>
                </a:lnTo>
                <a:lnTo>
                  <a:pt x="6095999" y="455"/>
                </a:lnTo>
                <a:lnTo>
                  <a:pt x="6105789" y="0"/>
                </a:lnTo>
                <a:lnTo>
                  <a:pt x="6174052" y="3175"/>
                </a:lnTo>
                <a:lnTo>
                  <a:pt x="6234377" y="9525"/>
                </a:lnTo>
                <a:lnTo>
                  <a:pt x="6286764" y="20637"/>
                </a:lnTo>
                <a:lnTo>
                  <a:pt x="6332802" y="36512"/>
                </a:lnTo>
                <a:lnTo>
                  <a:pt x="6374077" y="52387"/>
                </a:lnTo>
                <a:lnTo>
                  <a:pt x="6410589" y="68262"/>
                </a:lnTo>
                <a:lnTo>
                  <a:pt x="6448689" y="87312"/>
                </a:lnTo>
                <a:lnTo>
                  <a:pt x="6486789" y="106362"/>
                </a:lnTo>
                <a:lnTo>
                  <a:pt x="6523302" y="125412"/>
                </a:lnTo>
                <a:lnTo>
                  <a:pt x="6564577" y="141287"/>
                </a:lnTo>
                <a:lnTo>
                  <a:pt x="6610614" y="155575"/>
                </a:lnTo>
                <a:lnTo>
                  <a:pt x="6663002" y="166687"/>
                </a:lnTo>
                <a:lnTo>
                  <a:pt x="6723327" y="174625"/>
                </a:lnTo>
                <a:lnTo>
                  <a:pt x="6781799" y="175985"/>
                </a:lnTo>
                <a:lnTo>
                  <a:pt x="6840271" y="174625"/>
                </a:lnTo>
                <a:lnTo>
                  <a:pt x="6900596" y="166687"/>
                </a:lnTo>
                <a:lnTo>
                  <a:pt x="6952983" y="155575"/>
                </a:lnTo>
                <a:lnTo>
                  <a:pt x="6999021" y="141287"/>
                </a:lnTo>
                <a:lnTo>
                  <a:pt x="7040296" y="125412"/>
                </a:lnTo>
                <a:lnTo>
                  <a:pt x="7076808" y="106362"/>
                </a:lnTo>
                <a:lnTo>
                  <a:pt x="7114908" y="87312"/>
                </a:lnTo>
                <a:lnTo>
                  <a:pt x="7153008" y="68262"/>
                </a:lnTo>
                <a:lnTo>
                  <a:pt x="7189521" y="52387"/>
                </a:lnTo>
                <a:lnTo>
                  <a:pt x="7230796" y="36512"/>
                </a:lnTo>
                <a:lnTo>
                  <a:pt x="7276833" y="20637"/>
                </a:lnTo>
                <a:lnTo>
                  <a:pt x="7329221" y="9525"/>
                </a:lnTo>
                <a:lnTo>
                  <a:pt x="7389546" y="3175"/>
                </a:lnTo>
                <a:lnTo>
                  <a:pt x="7457808" y="0"/>
                </a:lnTo>
                <a:lnTo>
                  <a:pt x="7526071" y="3175"/>
                </a:lnTo>
                <a:lnTo>
                  <a:pt x="7586396" y="9525"/>
                </a:lnTo>
                <a:lnTo>
                  <a:pt x="7638783" y="20637"/>
                </a:lnTo>
                <a:lnTo>
                  <a:pt x="7684821" y="36512"/>
                </a:lnTo>
                <a:lnTo>
                  <a:pt x="7726096" y="52387"/>
                </a:lnTo>
                <a:lnTo>
                  <a:pt x="7762608" y="68262"/>
                </a:lnTo>
                <a:lnTo>
                  <a:pt x="7800708" y="87312"/>
                </a:lnTo>
                <a:lnTo>
                  <a:pt x="7838808" y="106362"/>
                </a:lnTo>
                <a:lnTo>
                  <a:pt x="7875321" y="125412"/>
                </a:lnTo>
                <a:lnTo>
                  <a:pt x="7916596" y="141287"/>
                </a:lnTo>
                <a:lnTo>
                  <a:pt x="7962633" y="155575"/>
                </a:lnTo>
                <a:lnTo>
                  <a:pt x="8015021" y="166687"/>
                </a:lnTo>
                <a:lnTo>
                  <a:pt x="8075346" y="174625"/>
                </a:lnTo>
                <a:lnTo>
                  <a:pt x="8143608" y="176212"/>
                </a:lnTo>
                <a:lnTo>
                  <a:pt x="8211871" y="174625"/>
                </a:lnTo>
                <a:lnTo>
                  <a:pt x="8272196" y="166687"/>
                </a:lnTo>
                <a:lnTo>
                  <a:pt x="8324583" y="155575"/>
                </a:lnTo>
                <a:lnTo>
                  <a:pt x="8370621" y="141287"/>
                </a:lnTo>
                <a:lnTo>
                  <a:pt x="8411896" y="125412"/>
                </a:lnTo>
                <a:lnTo>
                  <a:pt x="8448408" y="106362"/>
                </a:lnTo>
                <a:lnTo>
                  <a:pt x="8486508" y="87312"/>
                </a:lnTo>
                <a:lnTo>
                  <a:pt x="8524608" y="68262"/>
                </a:lnTo>
                <a:lnTo>
                  <a:pt x="8561120" y="52387"/>
                </a:lnTo>
                <a:lnTo>
                  <a:pt x="8602396" y="36512"/>
                </a:lnTo>
                <a:lnTo>
                  <a:pt x="8648432" y="20637"/>
                </a:lnTo>
                <a:lnTo>
                  <a:pt x="8700820" y="9525"/>
                </a:lnTo>
                <a:lnTo>
                  <a:pt x="8761146" y="3175"/>
                </a:lnTo>
                <a:lnTo>
                  <a:pt x="8827820" y="0"/>
                </a:lnTo>
                <a:lnTo>
                  <a:pt x="8897670" y="3175"/>
                </a:lnTo>
                <a:lnTo>
                  <a:pt x="8957996" y="9525"/>
                </a:lnTo>
                <a:lnTo>
                  <a:pt x="9010382" y="20637"/>
                </a:lnTo>
                <a:lnTo>
                  <a:pt x="9056420" y="36512"/>
                </a:lnTo>
                <a:lnTo>
                  <a:pt x="9097696" y="52387"/>
                </a:lnTo>
                <a:lnTo>
                  <a:pt x="9134208" y="68262"/>
                </a:lnTo>
                <a:lnTo>
                  <a:pt x="9172308" y="87312"/>
                </a:lnTo>
                <a:lnTo>
                  <a:pt x="9210408" y="106362"/>
                </a:lnTo>
                <a:lnTo>
                  <a:pt x="9246920" y="125412"/>
                </a:lnTo>
                <a:lnTo>
                  <a:pt x="9288196" y="141287"/>
                </a:lnTo>
                <a:lnTo>
                  <a:pt x="9334232" y="155575"/>
                </a:lnTo>
                <a:lnTo>
                  <a:pt x="9386620" y="166687"/>
                </a:lnTo>
                <a:lnTo>
                  <a:pt x="9446946" y="174625"/>
                </a:lnTo>
                <a:lnTo>
                  <a:pt x="9515208" y="176212"/>
                </a:lnTo>
                <a:lnTo>
                  <a:pt x="9583470" y="174625"/>
                </a:lnTo>
                <a:lnTo>
                  <a:pt x="9643796" y="166687"/>
                </a:lnTo>
                <a:lnTo>
                  <a:pt x="9696182" y="155575"/>
                </a:lnTo>
                <a:lnTo>
                  <a:pt x="9742220" y="141287"/>
                </a:lnTo>
                <a:lnTo>
                  <a:pt x="9783496" y="125412"/>
                </a:lnTo>
                <a:lnTo>
                  <a:pt x="9820008" y="106362"/>
                </a:lnTo>
                <a:lnTo>
                  <a:pt x="9896208" y="68262"/>
                </a:lnTo>
                <a:lnTo>
                  <a:pt x="9932720" y="52387"/>
                </a:lnTo>
                <a:lnTo>
                  <a:pt x="9973996" y="36512"/>
                </a:lnTo>
                <a:lnTo>
                  <a:pt x="10020032" y="20637"/>
                </a:lnTo>
                <a:lnTo>
                  <a:pt x="10072420" y="9525"/>
                </a:lnTo>
                <a:lnTo>
                  <a:pt x="10132746" y="3175"/>
                </a:lnTo>
                <a:lnTo>
                  <a:pt x="10201008" y="0"/>
                </a:lnTo>
                <a:lnTo>
                  <a:pt x="10269270" y="3175"/>
                </a:lnTo>
                <a:lnTo>
                  <a:pt x="10329596" y="9525"/>
                </a:lnTo>
                <a:lnTo>
                  <a:pt x="10381982" y="20637"/>
                </a:lnTo>
                <a:lnTo>
                  <a:pt x="10428020" y="36512"/>
                </a:lnTo>
                <a:lnTo>
                  <a:pt x="10469296" y="52387"/>
                </a:lnTo>
                <a:lnTo>
                  <a:pt x="10505808" y="68262"/>
                </a:lnTo>
                <a:lnTo>
                  <a:pt x="10543908" y="87312"/>
                </a:lnTo>
                <a:lnTo>
                  <a:pt x="10582008" y="106362"/>
                </a:lnTo>
                <a:lnTo>
                  <a:pt x="10618520" y="125412"/>
                </a:lnTo>
                <a:lnTo>
                  <a:pt x="10659796" y="141287"/>
                </a:lnTo>
                <a:lnTo>
                  <a:pt x="10705832" y="155575"/>
                </a:lnTo>
                <a:lnTo>
                  <a:pt x="10758220" y="166687"/>
                </a:lnTo>
                <a:lnTo>
                  <a:pt x="10818546" y="174625"/>
                </a:lnTo>
                <a:lnTo>
                  <a:pt x="10886808" y="176212"/>
                </a:lnTo>
                <a:lnTo>
                  <a:pt x="10955070" y="174625"/>
                </a:lnTo>
                <a:lnTo>
                  <a:pt x="11015396" y="166687"/>
                </a:lnTo>
                <a:lnTo>
                  <a:pt x="11067782" y="155575"/>
                </a:lnTo>
                <a:lnTo>
                  <a:pt x="11113820" y="141287"/>
                </a:lnTo>
                <a:lnTo>
                  <a:pt x="11155096" y="125412"/>
                </a:lnTo>
                <a:lnTo>
                  <a:pt x="11191608" y="106362"/>
                </a:lnTo>
                <a:lnTo>
                  <a:pt x="11229708" y="87312"/>
                </a:lnTo>
                <a:lnTo>
                  <a:pt x="11267808" y="68262"/>
                </a:lnTo>
                <a:lnTo>
                  <a:pt x="11304320" y="52387"/>
                </a:lnTo>
                <a:lnTo>
                  <a:pt x="11345596" y="36512"/>
                </a:lnTo>
                <a:lnTo>
                  <a:pt x="11391632" y="20637"/>
                </a:lnTo>
                <a:lnTo>
                  <a:pt x="11444020" y="9525"/>
                </a:lnTo>
                <a:lnTo>
                  <a:pt x="11504346" y="3175"/>
                </a:lnTo>
                <a:lnTo>
                  <a:pt x="11572608" y="0"/>
                </a:lnTo>
                <a:lnTo>
                  <a:pt x="11640870" y="3175"/>
                </a:lnTo>
                <a:lnTo>
                  <a:pt x="11701196" y="9525"/>
                </a:lnTo>
                <a:lnTo>
                  <a:pt x="11753582" y="20637"/>
                </a:lnTo>
                <a:lnTo>
                  <a:pt x="11799620" y="36512"/>
                </a:lnTo>
                <a:lnTo>
                  <a:pt x="11840896" y="52387"/>
                </a:lnTo>
                <a:lnTo>
                  <a:pt x="11877408" y="68262"/>
                </a:lnTo>
                <a:lnTo>
                  <a:pt x="11915508" y="87312"/>
                </a:lnTo>
                <a:lnTo>
                  <a:pt x="11953608" y="106362"/>
                </a:lnTo>
                <a:lnTo>
                  <a:pt x="11990120" y="125412"/>
                </a:lnTo>
                <a:lnTo>
                  <a:pt x="12031396" y="141287"/>
                </a:lnTo>
                <a:lnTo>
                  <a:pt x="12077432" y="155575"/>
                </a:lnTo>
                <a:lnTo>
                  <a:pt x="12129820" y="166688"/>
                </a:lnTo>
                <a:lnTo>
                  <a:pt x="12190146" y="174625"/>
                </a:lnTo>
                <a:lnTo>
                  <a:pt x="12192000" y="174668"/>
                </a:lnTo>
                <a:lnTo>
                  <a:pt x="12192000" y="885826"/>
                </a:lnTo>
                <a:lnTo>
                  <a:pt x="12192000" y="1787292"/>
                </a:lnTo>
                <a:lnTo>
                  <a:pt x="0" y="1787292"/>
                </a:lnTo>
                <a:lnTo>
                  <a:pt x="0" y="885826"/>
                </a:lnTo>
                <a:lnTo>
                  <a:pt x="0" y="174668"/>
                </a:lnTo>
                <a:lnTo>
                  <a:pt x="1852" y="174625"/>
                </a:lnTo>
                <a:lnTo>
                  <a:pt x="62177" y="166687"/>
                </a:lnTo>
                <a:lnTo>
                  <a:pt x="114564" y="155575"/>
                </a:lnTo>
                <a:lnTo>
                  <a:pt x="160602" y="141287"/>
                </a:lnTo>
                <a:lnTo>
                  <a:pt x="201877" y="125412"/>
                </a:lnTo>
                <a:lnTo>
                  <a:pt x="238389" y="106362"/>
                </a:lnTo>
                <a:lnTo>
                  <a:pt x="276489" y="87312"/>
                </a:lnTo>
                <a:lnTo>
                  <a:pt x="314589" y="68262"/>
                </a:lnTo>
                <a:lnTo>
                  <a:pt x="351102" y="52387"/>
                </a:lnTo>
                <a:lnTo>
                  <a:pt x="392377" y="36512"/>
                </a:lnTo>
                <a:lnTo>
                  <a:pt x="438414" y="20637"/>
                </a:lnTo>
                <a:lnTo>
                  <a:pt x="490802" y="9525"/>
                </a:lnTo>
                <a:lnTo>
                  <a:pt x="551127" y="317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31521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00000000-0008-0000-0000-000011000000}"/>
              </a:ext>
            </a:extLst>
          </p:cNvPr>
          <p:cNvPicPr>
            <a:picLocks noChangeAspect="1"/>
          </p:cNvPicPr>
          <p:nvPr/>
        </p:nvPicPr>
        <p:blipFill>
          <a:blip r:embed="rId2"/>
          <a:stretch>
            <a:fillRect/>
          </a:stretch>
        </p:blipFill>
        <p:spPr>
          <a:xfrm>
            <a:off x="1683581" y="1469993"/>
            <a:ext cx="9406786" cy="5287258"/>
          </a:xfrm>
          <a:prstGeom prst="rect">
            <a:avLst/>
          </a:prstGeom>
          <a:ln>
            <a:solidFill>
              <a:schemeClr val="tx1"/>
            </a:solidFill>
          </a:ln>
        </p:spPr>
      </p:pic>
      <p:sp>
        <p:nvSpPr>
          <p:cNvPr id="5" name="タイトル 1">
            <a:extLst>
              <a:ext uri="{FF2B5EF4-FFF2-40B4-BE49-F238E27FC236}">
                <a16:creationId xmlns:a16="http://schemas.microsoft.com/office/drawing/2014/main" id="{253BC142-2E4F-D945-EC49-3B1E8356EBE7}"/>
              </a:ext>
            </a:extLst>
          </p:cNvPr>
          <p:cNvSpPr txBox="1">
            <a:spLocks/>
          </p:cNvSpPr>
          <p:nvPr/>
        </p:nvSpPr>
        <p:spPr>
          <a:xfrm>
            <a:off x="1683581" y="1050417"/>
            <a:ext cx="10157124" cy="1105442"/>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en-US" altLang="ja-JP" sz="2800" cap="none" dirty="0"/>
              <a:t>https://gitforwindows.org/</a:t>
            </a:r>
            <a:endParaRPr lang="ja-JP" altLang="en-US" sz="2800" dirty="0"/>
          </a:p>
        </p:txBody>
      </p:sp>
      <p:sp>
        <p:nvSpPr>
          <p:cNvPr id="7" name="正方形/長方形 6">
            <a:extLst>
              <a:ext uri="{FF2B5EF4-FFF2-40B4-BE49-F238E27FC236}">
                <a16:creationId xmlns:a16="http://schemas.microsoft.com/office/drawing/2014/main" id="{8D6BA935-BC7D-92A0-2051-DC57A8E532AE}"/>
              </a:ext>
            </a:extLst>
          </p:cNvPr>
          <p:cNvSpPr/>
          <p:nvPr/>
        </p:nvSpPr>
        <p:spPr>
          <a:xfrm>
            <a:off x="6317974" y="4521242"/>
            <a:ext cx="1581842" cy="520467"/>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タイトル 1">
            <a:extLst>
              <a:ext uri="{FF2B5EF4-FFF2-40B4-BE49-F238E27FC236}">
                <a16:creationId xmlns:a16="http://schemas.microsoft.com/office/drawing/2014/main" id="{78AABF75-F8AC-120E-7B9A-C1E17468C360}"/>
              </a:ext>
            </a:extLst>
          </p:cNvPr>
          <p:cNvSpPr txBox="1">
            <a:spLocks/>
          </p:cNvSpPr>
          <p:nvPr/>
        </p:nvSpPr>
        <p:spPr>
          <a:xfrm>
            <a:off x="7864911" y="4262797"/>
            <a:ext cx="3260361" cy="520467"/>
          </a:xfrm>
          <a:prstGeom prst="rect">
            <a:avLst/>
          </a:prstGeom>
        </p:spPr>
        <p:txBody>
          <a:bodyPr vert="horz" lIns="91440" tIns="45720" rIns="91440" bIns="45720" rtlCol="0" anchor="t">
            <a:normAutofit fontScale="85000" lnSpcReduction="10000"/>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3600" b="1" dirty="0">
                <a:solidFill>
                  <a:srgbClr val="FF0000"/>
                </a:solidFill>
              </a:rPr>
              <a:t>ここをクリック</a:t>
            </a:r>
          </a:p>
        </p:txBody>
      </p:sp>
      <p:sp>
        <p:nvSpPr>
          <p:cNvPr id="4" name="タイトル 1">
            <a:extLst>
              <a:ext uri="{FF2B5EF4-FFF2-40B4-BE49-F238E27FC236}">
                <a16:creationId xmlns:a16="http://schemas.microsoft.com/office/drawing/2014/main" id="{7FEF1422-6CB3-7A47-001A-5C4CE0A690B1}"/>
              </a:ext>
            </a:extLst>
          </p:cNvPr>
          <p:cNvSpPr txBox="1">
            <a:spLocks/>
          </p:cNvSpPr>
          <p:nvPr/>
        </p:nvSpPr>
        <p:spPr>
          <a:xfrm>
            <a:off x="1522067" y="631250"/>
            <a:ext cx="8431969" cy="81060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t>・下記の</a:t>
            </a:r>
            <a:r>
              <a:rPr lang="en-US" altLang="ja-JP" sz="2800" cap="none" dirty="0"/>
              <a:t>URL</a:t>
            </a:r>
            <a:r>
              <a:rPr lang="ja-JP" altLang="en-US" sz="2800" cap="none" dirty="0"/>
              <a:t>をブラウザで検索</a:t>
            </a:r>
            <a:endParaRPr lang="ja-JP" altLang="en-US" sz="2800" dirty="0"/>
          </a:p>
        </p:txBody>
      </p:sp>
      <p:grpSp>
        <p:nvGrpSpPr>
          <p:cNvPr id="2" name="グループ化 1">
            <a:extLst>
              <a:ext uri="{FF2B5EF4-FFF2-40B4-BE49-F238E27FC236}">
                <a16:creationId xmlns:a16="http://schemas.microsoft.com/office/drawing/2014/main" id="{90305CA1-B4AE-47A4-45BF-E729C7599B6B}"/>
              </a:ext>
            </a:extLst>
          </p:cNvPr>
          <p:cNvGrpSpPr/>
          <p:nvPr/>
        </p:nvGrpSpPr>
        <p:grpSpPr>
          <a:xfrm>
            <a:off x="-156089" y="-1"/>
            <a:ext cx="12348089" cy="634258"/>
            <a:chOff x="-156089" y="-1"/>
            <a:chExt cx="12348089" cy="634258"/>
          </a:xfrm>
        </p:grpSpPr>
        <p:sp>
          <p:nvSpPr>
            <p:cNvPr id="8" name="正方形/長方形 7">
              <a:extLst>
                <a:ext uri="{FF2B5EF4-FFF2-40B4-BE49-F238E27FC236}">
                  <a16:creationId xmlns:a16="http://schemas.microsoft.com/office/drawing/2014/main" id="{720128B9-0333-AA28-0AA9-EB9CD0A503D7}"/>
                </a:ext>
              </a:extLst>
            </p:cNvPr>
            <p:cNvSpPr/>
            <p:nvPr/>
          </p:nvSpPr>
          <p:spPr>
            <a:xfrm>
              <a:off x="0" y="-1"/>
              <a:ext cx="12192000" cy="505841"/>
            </a:xfrm>
            <a:prstGeom prst="rect">
              <a:avLst/>
            </a:prstGeom>
            <a:ln>
              <a:solidFill>
                <a:schemeClr val="tx2">
                  <a:lumMod val="90000"/>
                  <a:lumOff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9" name="タイトル 1">
              <a:extLst>
                <a:ext uri="{FF2B5EF4-FFF2-40B4-BE49-F238E27FC236}">
                  <a16:creationId xmlns:a16="http://schemas.microsoft.com/office/drawing/2014/main" id="{6213F2EE-208F-B561-76D9-02B0217354F1}"/>
                </a:ext>
              </a:extLst>
            </p:cNvPr>
            <p:cNvSpPr txBox="1">
              <a:spLocks/>
            </p:cNvSpPr>
            <p:nvPr/>
          </p:nvSpPr>
          <p:spPr>
            <a:xfrm>
              <a:off x="-156089" y="36280"/>
              <a:ext cx="8610772" cy="5979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solidFill>
                    <a:schemeClr val="bg1"/>
                  </a:solidFill>
                </a:rPr>
                <a:t>・</a:t>
              </a:r>
              <a:r>
                <a:rPr lang="en-US" altLang="ja-JP" sz="2800" cap="none" dirty="0">
                  <a:solidFill>
                    <a:schemeClr val="bg1"/>
                  </a:solidFill>
                </a:rPr>
                <a:t>Git</a:t>
              </a:r>
              <a:r>
                <a:rPr lang="ja-JP" altLang="en-US" sz="2800" cap="none" dirty="0">
                  <a:solidFill>
                    <a:schemeClr val="bg1"/>
                  </a:solidFill>
                </a:rPr>
                <a:t>のダウンロード・セットアップ</a:t>
              </a:r>
              <a:endParaRPr lang="ja-JP" altLang="en-US" sz="2800" dirty="0">
                <a:solidFill>
                  <a:schemeClr val="bg1"/>
                </a:solidFill>
              </a:endParaRPr>
            </a:p>
          </p:txBody>
        </p:sp>
      </p:grpSp>
    </p:spTree>
    <p:extLst>
      <p:ext uri="{BB962C8B-B14F-4D97-AF65-F5344CB8AC3E}">
        <p14:creationId xmlns:p14="http://schemas.microsoft.com/office/powerpoint/2010/main" val="12851833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1">
            <a:extLst>
              <a:ext uri="{FF2B5EF4-FFF2-40B4-BE49-F238E27FC236}">
                <a16:creationId xmlns:a16="http://schemas.microsoft.com/office/drawing/2014/main" id="{253BC142-2E4F-D945-EC49-3B1E8356EBE7}"/>
              </a:ext>
            </a:extLst>
          </p:cNvPr>
          <p:cNvSpPr txBox="1">
            <a:spLocks/>
          </p:cNvSpPr>
          <p:nvPr/>
        </p:nvSpPr>
        <p:spPr>
          <a:xfrm>
            <a:off x="1683581" y="1050419"/>
            <a:ext cx="10157124" cy="1105442"/>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dirty="0"/>
              <a:t>すべて</a:t>
            </a:r>
            <a:r>
              <a:rPr lang="en-US" altLang="ja-JP" sz="2800" dirty="0"/>
              <a:t>[next]</a:t>
            </a:r>
            <a:r>
              <a:rPr lang="ja-JP" altLang="en-US" sz="2800" dirty="0"/>
              <a:t>をクリックで</a:t>
            </a:r>
            <a:r>
              <a:rPr lang="en-US" altLang="ja-JP" sz="2800" dirty="0"/>
              <a:t>ok</a:t>
            </a:r>
            <a:endParaRPr lang="ja-JP" altLang="en-US" sz="2800" dirty="0"/>
          </a:p>
        </p:txBody>
      </p:sp>
      <p:grpSp>
        <p:nvGrpSpPr>
          <p:cNvPr id="10" name="グループ化 9">
            <a:extLst>
              <a:ext uri="{FF2B5EF4-FFF2-40B4-BE49-F238E27FC236}">
                <a16:creationId xmlns:a16="http://schemas.microsoft.com/office/drawing/2014/main" id="{6E2B2DD1-9399-9927-C094-C61512A70883}"/>
              </a:ext>
            </a:extLst>
          </p:cNvPr>
          <p:cNvGrpSpPr/>
          <p:nvPr/>
        </p:nvGrpSpPr>
        <p:grpSpPr>
          <a:xfrm>
            <a:off x="1648676" y="1474538"/>
            <a:ext cx="9251744" cy="5326967"/>
            <a:chOff x="1683581" y="1413330"/>
            <a:chExt cx="9251744" cy="5326967"/>
          </a:xfrm>
        </p:grpSpPr>
        <p:pic>
          <p:nvPicPr>
            <p:cNvPr id="2" name="図 1">
              <a:extLst>
                <a:ext uri="{FF2B5EF4-FFF2-40B4-BE49-F238E27FC236}">
                  <a16:creationId xmlns:a16="http://schemas.microsoft.com/office/drawing/2014/main" id="{00000000-0008-0000-0000-000013000000}"/>
                </a:ext>
              </a:extLst>
            </p:cNvPr>
            <p:cNvPicPr>
              <a:picLocks noChangeAspect="1"/>
            </p:cNvPicPr>
            <p:nvPr/>
          </p:nvPicPr>
          <p:blipFill>
            <a:blip r:embed="rId2"/>
            <a:stretch>
              <a:fillRect/>
            </a:stretch>
          </p:blipFill>
          <p:spPr>
            <a:xfrm>
              <a:off x="1683581" y="1413330"/>
              <a:ext cx="7355488" cy="5326967"/>
            </a:xfrm>
            <a:prstGeom prst="rect">
              <a:avLst/>
            </a:prstGeom>
            <a:ln>
              <a:solidFill>
                <a:schemeClr val="tx1"/>
              </a:solidFill>
            </a:ln>
          </p:spPr>
        </p:pic>
        <p:sp>
          <p:nvSpPr>
            <p:cNvPr id="7" name="正方形/長方形 6">
              <a:extLst>
                <a:ext uri="{FF2B5EF4-FFF2-40B4-BE49-F238E27FC236}">
                  <a16:creationId xmlns:a16="http://schemas.microsoft.com/office/drawing/2014/main" id="{8D6BA935-BC7D-92A0-2051-DC57A8E532AE}"/>
                </a:ext>
              </a:extLst>
            </p:cNvPr>
            <p:cNvSpPr/>
            <p:nvPr/>
          </p:nvSpPr>
          <p:spPr>
            <a:xfrm>
              <a:off x="6347954" y="6107397"/>
              <a:ext cx="1327010" cy="520467"/>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タイトル 1">
              <a:extLst>
                <a:ext uri="{FF2B5EF4-FFF2-40B4-BE49-F238E27FC236}">
                  <a16:creationId xmlns:a16="http://schemas.microsoft.com/office/drawing/2014/main" id="{78AABF75-F8AC-120E-7B9A-C1E17468C360}"/>
                </a:ext>
              </a:extLst>
            </p:cNvPr>
            <p:cNvSpPr txBox="1">
              <a:spLocks/>
            </p:cNvSpPr>
            <p:nvPr/>
          </p:nvSpPr>
          <p:spPr>
            <a:xfrm>
              <a:off x="7674964" y="5903380"/>
              <a:ext cx="3260361" cy="520467"/>
            </a:xfrm>
            <a:prstGeom prst="rect">
              <a:avLst/>
            </a:prstGeom>
          </p:spPr>
          <p:txBody>
            <a:bodyPr vert="horz" lIns="91440" tIns="45720" rIns="91440" bIns="45720" rtlCol="0" anchor="t">
              <a:normAutofit fontScale="85000" lnSpcReduction="10000"/>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3600" b="1" dirty="0">
                  <a:solidFill>
                    <a:srgbClr val="FF0000"/>
                  </a:solidFill>
                </a:rPr>
                <a:t>ここをクリック</a:t>
              </a:r>
            </a:p>
          </p:txBody>
        </p:sp>
      </p:grpSp>
      <p:sp>
        <p:nvSpPr>
          <p:cNvPr id="4" name="タイトル 1">
            <a:extLst>
              <a:ext uri="{FF2B5EF4-FFF2-40B4-BE49-F238E27FC236}">
                <a16:creationId xmlns:a16="http://schemas.microsoft.com/office/drawing/2014/main" id="{7FEF1422-6CB3-7A47-001A-5C4CE0A690B1}"/>
              </a:ext>
            </a:extLst>
          </p:cNvPr>
          <p:cNvSpPr txBox="1">
            <a:spLocks/>
          </p:cNvSpPr>
          <p:nvPr/>
        </p:nvSpPr>
        <p:spPr>
          <a:xfrm>
            <a:off x="1648676" y="616979"/>
            <a:ext cx="8431969" cy="81060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dirty="0"/>
              <a:t>ダウンロードしたインストーラを開き</a:t>
            </a:r>
          </a:p>
        </p:txBody>
      </p:sp>
      <p:grpSp>
        <p:nvGrpSpPr>
          <p:cNvPr id="11" name="グループ化 10">
            <a:extLst>
              <a:ext uri="{FF2B5EF4-FFF2-40B4-BE49-F238E27FC236}">
                <a16:creationId xmlns:a16="http://schemas.microsoft.com/office/drawing/2014/main" id="{B42E1DBB-04B1-7F0D-E97E-D9524BB31E13}"/>
              </a:ext>
            </a:extLst>
          </p:cNvPr>
          <p:cNvGrpSpPr/>
          <p:nvPr/>
        </p:nvGrpSpPr>
        <p:grpSpPr>
          <a:xfrm>
            <a:off x="-156089" y="-1"/>
            <a:ext cx="12348089" cy="634258"/>
            <a:chOff x="-156089" y="-1"/>
            <a:chExt cx="12348089" cy="634258"/>
          </a:xfrm>
        </p:grpSpPr>
        <p:sp>
          <p:nvSpPr>
            <p:cNvPr id="12" name="正方形/長方形 11">
              <a:extLst>
                <a:ext uri="{FF2B5EF4-FFF2-40B4-BE49-F238E27FC236}">
                  <a16:creationId xmlns:a16="http://schemas.microsoft.com/office/drawing/2014/main" id="{8DEAE3DA-A4AE-5FD9-8D7C-472F47502C41}"/>
                </a:ext>
              </a:extLst>
            </p:cNvPr>
            <p:cNvSpPr/>
            <p:nvPr/>
          </p:nvSpPr>
          <p:spPr>
            <a:xfrm>
              <a:off x="0" y="-1"/>
              <a:ext cx="12192000" cy="505841"/>
            </a:xfrm>
            <a:prstGeom prst="rect">
              <a:avLst/>
            </a:prstGeom>
            <a:ln>
              <a:solidFill>
                <a:schemeClr val="tx2">
                  <a:lumMod val="90000"/>
                  <a:lumOff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3" name="タイトル 1">
              <a:extLst>
                <a:ext uri="{FF2B5EF4-FFF2-40B4-BE49-F238E27FC236}">
                  <a16:creationId xmlns:a16="http://schemas.microsoft.com/office/drawing/2014/main" id="{CDD7E706-6627-28D2-6A9C-63DFC9DF4656}"/>
                </a:ext>
              </a:extLst>
            </p:cNvPr>
            <p:cNvSpPr txBox="1">
              <a:spLocks/>
            </p:cNvSpPr>
            <p:nvPr/>
          </p:nvSpPr>
          <p:spPr>
            <a:xfrm>
              <a:off x="-156089" y="36280"/>
              <a:ext cx="8610772" cy="5979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solidFill>
                    <a:schemeClr val="bg1"/>
                  </a:solidFill>
                </a:rPr>
                <a:t>・</a:t>
              </a:r>
              <a:r>
                <a:rPr lang="en-US" altLang="ja-JP" sz="2800" cap="none" dirty="0">
                  <a:solidFill>
                    <a:schemeClr val="bg1"/>
                  </a:solidFill>
                </a:rPr>
                <a:t>Git</a:t>
              </a:r>
              <a:r>
                <a:rPr lang="ja-JP" altLang="en-US" sz="2800" cap="none" dirty="0">
                  <a:solidFill>
                    <a:schemeClr val="bg1"/>
                  </a:solidFill>
                </a:rPr>
                <a:t>のダウンロード・セットアップ</a:t>
              </a:r>
              <a:endParaRPr lang="ja-JP" altLang="en-US" sz="2800" dirty="0">
                <a:solidFill>
                  <a:schemeClr val="bg1"/>
                </a:solidFill>
              </a:endParaRPr>
            </a:p>
          </p:txBody>
        </p:sp>
      </p:grpSp>
    </p:spTree>
    <p:extLst>
      <p:ext uri="{BB962C8B-B14F-4D97-AF65-F5344CB8AC3E}">
        <p14:creationId xmlns:p14="http://schemas.microsoft.com/office/powerpoint/2010/main" val="17984007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AB4FFECA-0832-4FE3-B587-054A0F2D80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31401C37-230C-EBA7-15D1-4AB8D9F693A8}"/>
              </a:ext>
            </a:extLst>
          </p:cNvPr>
          <p:cNvSpPr>
            <a:spLocks noGrp="1"/>
          </p:cNvSpPr>
          <p:nvPr>
            <p:ph type="ctrTitle"/>
          </p:nvPr>
        </p:nvSpPr>
        <p:spPr>
          <a:xfrm>
            <a:off x="358718" y="2159739"/>
            <a:ext cx="11474562" cy="2538522"/>
          </a:xfrm>
        </p:spPr>
        <p:txBody>
          <a:bodyPr anchor="b">
            <a:normAutofit/>
          </a:bodyPr>
          <a:lstStyle/>
          <a:p>
            <a:r>
              <a:rPr lang="ja-JP" altLang="en-US" sz="8000" dirty="0"/>
              <a:t>ローカルリポジトリを作ってみよう</a:t>
            </a:r>
            <a:r>
              <a:rPr lang="en-US" altLang="ja-JP" sz="8000" dirty="0"/>
              <a:t>!!</a:t>
            </a:r>
            <a:endParaRPr lang="ja-JP" altLang="en-US" sz="8000" dirty="0"/>
          </a:p>
        </p:txBody>
      </p:sp>
      <p:sp>
        <p:nvSpPr>
          <p:cNvPr id="9" name="Freeform: Shape 8">
            <a:extLst>
              <a:ext uri="{FF2B5EF4-FFF2-40B4-BE49-F238E27FC236}">
                <a16:creationId xmlns:a16="http://schemas.microsoft.com/office/drawing/2014/main" id="{C65858E6-5C0F-4AAE-A1AC-29BA07FFEE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070707"/>
            <a:ext cx="12192000" cy="1787292"/>
          </a:xfrm>
          <a:custGeom>
            <a:avLst/>
            <a:gdLst>
              <a:gd name="connsiteX0" fmla="*/ 619389 w 12192000"/>
              <a:gd name="connsiteY0" fmla="*/ 0 h 1787292"/>
              <a:gd name="connsiteX1" fmla="*/ 687652 w 12192000"/>
              <a:gd name="connsiteY1" fmla="*/ 3175 h 1787292"/>
              <a:gd name="connsiteX2" fmla="*/ 747977 w 12192000"/>
              <a:gd name="connsiteY2" fmla="*/ 9525 h 1787292"/>
              <a:gd name="connsiteX3" fmla="*/ 800364 w 12192000"/>
              <a:gd name="connsiteY3" fmla="*/ 20637 h 1787292"/>
              <a:gd name="connsiteX4" fmla="*/ 846402 w 12192000"/>
              <a:gd name="connsiteY4" fmla="*/ 36512 h 1787292"/>
              <a:gd name="connsiteX5" fmla="*/ 887677 w 12192000"/>
              <a:gd name="connsiteY5" fmla="*/ 52387 h 1787292"/>
              <a:gd name="connsiteX6" fmla="*/ 924189 w 12192000"/>
              <a:gd name="connsiteY6" fmla="*/ 68262 h 1787292"/>
              <a:gd name="connsiteX7" fmla="*/ 962289 w 12192000"/>
              <a:gd name="connsiteY7" fmla="*/ 87312 h 1787292"/>
              <a:gd name="connsiteX8" fmla="*/ 1000389 w 12192000"/>
              <a:gd name="connsiteY8" fmla="*/ 106362 h 1787292"/>
              <a:gd name="connsiteX9" fmla="*/ 1036902 w 12192000"/>
              <a:gd name="connsiteY9" fmla="*/ 125412 h 1787292"/>
              <a:gd name="connsiteX10" fmla="*/ 1078177 w 12192000"/>
              <a:gd name="connsiteY10" fmla="*/ 141287 h 1787292"/>
              <a:gd name="connsiteX11" fmla="*/ 1124214 w 12192000"/>
              <a:gd name="connsiteY11" fmla="*/ 155575 h 1787292"/>
              <a:gd name="connsiteX12" fmla="*/ 1176602 w 12192000"/>
              <a:gd name="connsiteY12" fmla="*/ 166687 h 1787292"/>
              <a:gd name="connsiteX13" fmla="*/ 1236927 w 12192000"/>
              <a:gd name="connsiteY13" fmla="*/ 174625 h 1787292"/>
              <a:gd name="connsiteX14" fmla="*/ 1305189 w 12192000"/>
              <a:gd name="connsiteY14" fmla="*/ 176212 h 1787292"/>
              <a:gd name="connsiteX15" fmla="*/ 1373452 w 12192000"/>
              <a:gd name="connsiteY15" fmla="*/ 174625 h 1787292"/>
              <a:gd name="connsiteX16" fmla="*/ 1433777 w 12192000"/>
              <a:gd name="connsiteY16" fmla="*/ 166687 h 1787292"/>
              <a:gd name="connsiteX17" fmla="*/ 1486164 w 12192000"/>
              <a:gd name="connsiteY17" fmla="*/ 155575 h 1787292"/>
              <a:gd name="connsiteX18" fmla="*/ 1532202 w 12192000"/>
              <a:gd name="connsiteY18" fmla="*/ 141287 h 1787292"/>
              <a:gd name="connsiteX19" fmla="*/ 1573477 w 12192000"/>
              <a:gd name="connsiteY19" fmla="*/ 125412 h 1787292"/>
              <a:gd name="connsiteX20" fmla="*/ 1609989 w 12192000"/>
              <a:gd name="connsiteY20" fmla="*/ 106362 h 1787292"/>
              <a:gd name="connsiteX21" fmla="*/ 1648089 w 12192000"/>
              <a:gd name="connsiteY21" fmla="*/ 87312 h 1787292"/>
              <a:gd name="connsiteX22" fmla="*/ 1686189 w 12192000"/>
              <a:gd name="connsiteY22" fmla="*/ 68262 h 1787292"/>
              <a:gd name="connsiteX23" fmla="*/ 1722702 w 12192000"/>
              <a:gd name="connsiteY23" fmla="*/ 52387 h 1787292"/>
              <a:gd name="connsiteX24" fmla="*/ 1763977 w 12192000"/>
              <a:gd name="connsiteY24" fmla="*/ 36512 h 1787292"/>
              <a:gd name="connsiteX25" fmla="*/ 1810014 w 12192000"/>
              <a:gd name="connsiteY25" fmla="*/ 20637 h 1787292"/>
              <a:gd name="connsiteX26" fmla="*/ 1862402 w 12192000"/>
              <a:gd name="connsiteY26" fmla="*/ 9525 h 1787292"/>
              <a:gd name="connsiteX27" fmla="*/ 1922727 w 12192000"/>
              <a:gd name="connsiteY27" fmla="*/ 3175 h 1787292"/>
              <a:gd name="connsiteX28" fmla="*/ 1990989 w 12192000"/>
              <a:gd name="connsiteY28" fmla="*/ 0 h 1787292"/>
              <a:gd name="connsiteX29" fmla="*/ 2059252 w 12192000"/>
              <a:gd name="connsiteY29" fmla="*/ 3175 h 1787292"/>
              <a:gd name="connsiteX30" fmla="*/ 2119577 w 12192000"/>
              <a:gd name="connsiteY30" fmla="*/ 9525 h 1787292"/>
              <a:gd name="connsiteX31" fmla="*/ 2171964 w 12192000"/>
              <a:gd name="connsiteY31" fmla="*/ 20637 h 1787292"/>
              <a:gd name="connsiteX32" fmla="*/ 2218002 w 12192000"/>
              <a:gd name="connsiteY32" fmla="*/ 36512 h 1787292"/>
              <a:gd name="connsiteX33" fmla="*/ 2259277 w 12192000"/>
              <a:gd name="connsiteY33" fmla="*/ 52387 h 1787292"/>
              <a:gd name="connsiteX34" fmla="*/ 2295789 w 12192000"/>
              <a:gd name="connsiteY34" fmla="*/ 68262 h 1787292"/>
              <a:gd name="connsiteX35" fmla="*/ 2333889 w 12192000"/>
              <a:gd name="connsiteY35" fmla="*/ 87312 h 1787292"/>
              <a:gd name="connsiteX36" fmla="*/ 2371989 w 12192000"/>
              <a:gd name="connsiteY36" fmla="*/ 106362 h 1787292"/>
              <a:gd name="connsiteX37" fmla="*/ 2408502 w 12192000"/>
              <a:gd name="connsiteY37" fmla="*/ 125412 h 1787292"/>
              <a:gd name="connsiteX38" fmla="*/ 2449777 w 12192000"/>
              <a:gd name="connsiteY38" fmla="*/ 141287 h 1787292"/>
              <a:gd name="connsiteX39" fmla="*/ 2495814 w 12192000"/>
              <a:gd name="connsiteY39" fmla="*/ 155575 h 1787292"/>
              <a:gd name="connsiteX40" fmla="*/ 2548202 w 12192000"/>
              <a:gd name="connsiteY40" fmla="*/ 166687 h 1787292"/>
              <a:gd name="connsiteX41" fmla="*/ 2608527 w 12192000"/>
              <a:gd name="connsiteY41" fmla="*/ 174625 h 1787292"/>
              <a:gd name="connsiteX42" fmla="*/ 2676789 w 12192000"/>
              <a:gd name="connsiteY42" fmla="*/ 176212 h 1787292"/>
              <a:gd name="connsiteX43" fmla="*/ 2745052 w 12192000"/>
              <a:gd name="connsiteY43" fmla="*/ 174625 h 1787292"/>
              <a:gd name="connsiteX44" fmla="*/ 2805377 w 12192000"/>
              <a:gd name="connsiteY44" fmla="*/ 166687 h 1787292"/>
              <a:gd name="connsiteX45" fmla="*/ 2857764 w 12192000"/>
              <a:gd name="connsiteY45" fmla="*/ 155575 h 1787292"/>
              <a:gd name="connsiteX46" fmla="*/ 2903802 w 12192000"/>
              <a:gd name="connsiteY46" fmla="*/ 141287 h 1787292"/>
              <a:gd name="connsiteX47" fmla="*/ 2945077 w 12192000"/>
              <a:gd name="connsiteY47" fmla="*/ 125412 h 1787292"/>
              <a:gd name="connsiteX48" fmla="*/ 2981589 w 12192000"/>
              <a:gd name="connsiteY48" fmla="*/ 106362 h 1787292"/>
              <a:gd name="connsiteX49" fmla="*/ 3019689 w 12192000"/>
              <a:gd name="connsiteY49" fmla="*/ 87312 h 1787292"/>
              <a:gd name="connsiteX50" fmla="*/ 3057789 w 12192000"/>
              <a:gd name="connsiteY50" fmla="*/ 68262 h 1787292"/>
              <a:gd name="connsiteX51" fmla="*/ 3094302 w 12192000"/>
              <a:gd name="connsiteY51" fmla="*/ 52387 h 1787292"/>
              <a:gd name="connsiteX52" fmla="*/ 3135577 w 12192000"/>
              <a:gd name="connsiteY52" fmla="*/ 36512 h 1787292"/>
              <a:gd name="connsiteX53" fmla="*/ 3181614 w 12192000"/>
              <a:gd name="connsiteY53" fmla="*/ 20637 h 1787292"/>
              <a:gd name="connsiteX54" fmla="*/ 3234002 w 12192000"/>
              <a:gd name="connsiteY54" fmla="*/ 9525 h 1787292"/>
              <a:gd name="connsiteX55" fmla="*/ 3294327 w 12192000"/>
              <a:gd name="connsiteY55" fmla="*/ 3175 h 1787292"/>
              <a:gd name="connsiteX56" fmla="*/ 3361002 w 12192000"/>
              <a:gd name="connsiteY56" fmla="*/ 0 h 1787292"/>
              <a:gd name="connsiteX57" fmla="*/ 3430852 w 12192000"/>
              <a:gd name="connsiteY57" fmla="*/ 3175 h 1787292"/>
              <a:gd name="connsiteX58" fmla="*/ 3491177 w 12192000"/>
              <a:gd name="connsiteY58" fmla="*/ 9525 h 1787292"/>
              <a:gd name="connsiteX59" fmla="*/ 3543564 w 12192000"/>
              <a:gd name="connsiteY59" fmla="*/ 20637 h 1787292"/>
              <a:gd name="connsiteX60" fmla="*/ 3589602 w 12192000"/>
              <a:gd name="connsiteY60" fmla="*/ 36512 h 1787292"/>
              <a:gd name="connsiteX61" fmla="*/ 3630877 w 12192000"/>
              <a:gd name="connsiteY61" fmla="*/ 52387 h 1787292"/>
              <a:gd name="connsiteX62" fmla="*/ 3667389 w 12192000"/>
              <a:gd name="connsiteY62" fmla="*/ 68262 h 1787292"/>
              <a:gd name="connsiteX63" fmla="*/ 3705489 w 12192000"/>
              <a:gd name="connsiteY63" fmla="*/ 87312 h 1787292"/>
              <a:gd name="connsiteX64" fmla="*/ 3743589 w 12192000"/>
              <a:gd name="connsiteY64" fmla="*/ 106362 h 1787292"/>
              <a:gd name="connsiteX65" fmla="*/ 3780102 w 12192000"/>
              <a:gd name="connsiteY65" fmla="*/ 125412 h 1787292"/>
              <a:gd name="connsiteX66" fmla="*/ 3821377 w 12192000"/>
              <a:gd name="connsiteY66" fmla="*/ 141287 h 1787292"/>
              <a:gd name="connsiteX67" fmla="*/ 3867414 w 12192000"/>
              <a:gd name="connsiteY67" fmla="*/ 155575 h 1787292"/>
              <a:gd name="connsiteX68" fmla="*/ 3919802 w 12192000"/>
              <a:gd name="connsiteY68" fmla="*/ 166687 h 1787292"/>
              <a:gd name="connsiteX69" fmla="*/ 3980127 w 12192000"/>
              <a:gd name="connsiteY69" fmla="*/ 174625 h 1787292"/>
              <a:gd name="connsiteX70" fmla="*/ 4048389 w 12192000"/>
              <a:gd name="connsiteY70" fmla="*/ 176212 h 1787292"/>
              <a:gd name="connsiteX71" fmla="*/ 4116652 w 12192000"/>
              <a:gd name="connsiteY71" fmla="*/ 174625 h 1787292"/>
              <a:gd name="connsiteX72" fmla="*/ 4176977 w 12192000"/>
              <a:gd name="connsiteY72" fmla="*/ 166687 h 1787292"/>
              <a:gd name="connsiteX73" fmla="*/ 4229364 w 12192000"/>
              <a:gd name="connsiteY73" fmla="*/ 155575 h 1787292"/>
              <a:gd name="connsiteX74" fmla="*/ 4275402 w 12192000"/>
              <a:gd name="connsiteY74" fmla="*/ 141287 h 1787292"/>
              <a:gd name="connsiteX75" fmla="*/ 4316677 w 12192000"/>
              <a:gd name="connsiteY75" fmla="*/ 125412 h 1787292"/>
              <a:gd name="connsiteX76" fmla="*/ 4353189 w 12192000"/>
              <a:gd name="connsiteY76" fmla="*/ 106362 h 1787292"/>
              <a:gd name="connsiteX77" fmla="*/ 4429389 w 12192000"/>
              <a:gd name="connsiteY77" fmla="*/ 68262 h 1787292"/>
              <a:gd name="connsiteX78" fmla="*/ 4465902 w 12192000"/>
              <a:gd name="connsiteY78" fmla="*/ 52387 h 1787292"/>
              <a:gd name="connsiteX79" fmla="*/ 4507177 w 12192000"/>
              <a:gd name="connsiteY79" fmla="*/ 36512 h 1787292"/>
              <a:gd name="connsiteX80" fmla="*/ 4553214 w 12192000"/>
              <a:gd name="connsiteY80" fmla="*/ 20637 h 1787292"/>
              <a:gd name="connsiteX81" fmla="*/ 4605602 w 12192000"/>
              <a:gd name="connsiteY81" fmla="*/ 9525 h 1787292"/>
              <a:gd name="connsiteX82" fmla="*/ 4665928 w 12192000"/>
              <a:gd name="connsiteY82" fmla="*/ 3175 h 1787292"/>
              <a:gd name="connsiteX83" fmla="*/ 4734189 w 12192000"/>
              <a:gd name="connsiteY83" fmla="*/ 0 h 1787292"/>
              <a:gd name="connsiteX84" fmla="*/ 4802453 w 12192000"/>
              <a:gd name="connsiteY84" fmla="*/ 3175 h 1787292"/>
              <a:gd name="connsiteX85" fmla="*/ 4862777 w 12192000"/>
              <a:gd name="connsiteY85" fmla="*/ 9525 h 1787292"/>
              <a:gd name="connsiteX86" fmla="*/ 4915165 w 12192000"/>
              <a:gd name="connsiteY86" fmla="*/ 20637 h 1787292"/>
              <a:gd name="connsiteX87" fmla="*/ 4961201 w 12192000"/>
              <a:gd name="connsiteY87" fmla="*/ 36512 h 1787292"/>
              <a:gd name="connsiteX88" fmla="*/ 5002476 w 12192000"/>
              <a:gd name="connsiteY88" fmla="*/ 52387 h 1787292"/>
              <a:gd name="connsiteX89" fmla="*/ 5038989 w 12192000"/>
              <a:gd name="connsiteY89" fmla="*/ 68262 h 1787292"/>
              <a:gd name="connsiteX90" fmla="*/ 5077089 w 12192000"/>
              <a:gd name="connsiteY90" fmla="*/ 87312 h 1787292"/>
              <a:gd name="connsiteX91" fmla="*/ 5115189 w 12192000"/>
              <a:gd name="connsiteY91" fmla="*/ 106362 h 1787292"/>
              <a:gd name="connsiteX92" fmla="*/ 5151701 w 12192000"/>
              <a:gd name="connsiteY92" fmla="*/ 125412 h 1787292"/>
              <a:gd name="connsiteX93" fmla="*/ 5192976 w 12192000"/>
              <a:gd name="connsiteY93" fmla="*/ 141287 h 1787292"/>
              <a:gd name="connsiteX94" fmla="*/ 5239014 w 12192000"/>
              <a:gd name="connsiteY94" fmla="*/ 155575 h 1787292"/>
              <a:gd name="connsiteX95" fmla="*/ 5291401 w 12192000"/>
              <a:gd name="connsiteY95" fmla="*/ 166687 h 1787292"/>
              <a:gd name="connsiteX96" fmla="*/ 5351727 w 12192000"/>
              <a:gd name="connsiteY96" fmla="*/ 174625 h 1787292"/>
              <a:gd name="connsiteX97" fmla="*/ 5410199 w 12192000"/>
              <a:gd name="connsiteY97" fmla="*/ 175985 h 1787292"/>
              <a:gd name="connsiteX98" fmla="*/ 5468671 w 12192000"/>
              <a:gd name="connsiteY98" fmla="*/ 174625 h 1787292"/>
              <a:gd name="connsiteX99" fmla="*/ 5528996 w 12192000"/>
              <a:gd name="connsiteY99" fmla="*/ 166687 h 1787292"/>
              <a:gd name="connsiteX100" fmla="*/ 5581383 w 12192000"/>
              <a:gd name="connsiteY100" fmla="*/ 155575 h 1787292"/>
              <a:gd name="connsiteX101" fmla="*/ 5627421 w 12192000"/>
              <a:gd name="connsiteY101" fmla="*/ 141287 h 1787292"/>
              <a:gd name="connsiteX102" fmla="*/ 5668696 w 12192000"/>
              <a:gd name="connsiteY102" fmla="*/ 125412 h 1787292"/>
              <a:gd name="connsiteX103" fmla="*/ 5705209 w 12192000"/>
              <a:gd name="connsiteY103" fmla="*/ 106362 h 1787292"/>
              <a:gd name="connsiteX104" fmla="*/ 5743308 w 12192000"/>
              <a:gd name="connsiteY104" fmla="*/ 87312 h 1787292"/>
              <a:gd name="connsiteX105" fmla="*/ 5781408 w 12192000"/>
              <a:gd name="connsiteY105" fmla="*/ 68262 h 1787292"/>
              <a:gd name="connsiteX106" fmla="*/ 5817921 w 12192000"/>
              <a:gd name="connsiteY106" fmla="*/ 52387 h 1787292"/>
              <a:gd name="connsiteX107" fmla="*/ 5859196 w 12192000"/>
              <a:gd name="connsiteY107" fmla="*/ 36512 h 1787292"/>
              <a:gd name="connsiteX108" fmla="*/ 5905234 w 12192000"/>
              <a:gd name="connsiteY108" fmla="*/ 20637 h 1787292"/>
              <a:gd name="connsiteX109" fmla="*/ 5957621 w 12192000"/>
              <a:gd name="connsiteY109" fmla="*/ 9525 h 1787292"/>
              <a:gd name="connsiteX110" fmla="*/ 6017947 w 12192000"/>
              <a:gd name="connsiteY110" fmla="*/ 3175 h 1787292"/>
              <a:gd name="connsiteX111" fmla="*/ 6086208 w 12192000"/>
              <a:gd name="connsiteY111" fmla="*/ 0 h 1787292"/>
              <a:gd name="connsiteX112" fmla="*/ 6095999 w 12192000"/>
              <a:gd name="connsiteY112" fmla="*/ 455 h 1787292"/>
              <a:gd name="connsiteX113" fmla="*/ 6105789 w 12192000"/>
              <a:gd name="connsiteY113" fmla="*/ 0 h 1787292"/>
              <a:gd name="connsiteX114" fmla="*/ 6174052 w 12192000"/>
              <a:gd name="connsiteY114" fmla="*/ 3175 h 1787292"/>
              <a:gd name="connsiteX115" fmla="*/ 6234377 w 12192000"/>
              <a:gd name="connsiteY115" fmla="*/ 9525 h 1787292"/>
              <a:gd name="connsiteX116" fmla="*/ 6286764 w 12192000"/>
              <a:gd name="connsiteY116" fmla="*/ 20637 h 1787292"/>
              <a:gd name="connsiteX117" fmla="*/ 6332802 w 12192000"/>
              <a:gd name="connsiteY117" fmla="*/ 36512 h 1787292"/>
              <a:gd name="connsiteX118" fmla="*/ 6374077 w 12192000"/>
              <a:gd name="connsiteY118" fmla="*/ 52387 h 1787292"/>
              <a:gd name="connsiteX119" fmla="*/ 6410589 w 12192000"/>
              <a:gd name="connsiteY119" fmla="*/ 68262 h 1787292"/>
              <a:gd name="connsiteX120" fmla="*/ 6448689 w 12192000"/>
              <a:gd name="connsiteY120" fmla="*/ 87312 h 1787292"/>
              <a:gd name="connsiteX121" fmla="*/ 6486789 w 12192000"/>
              <a:gd name="connsiteY121" fmla="*/ 106362 h 1787292"/>
              <a:gd name="connsiteX122" fmla="*/ 6523302 w 12192000"/>
              <a:gd name="connsiteY122" fmla="*/ 125412 h 1787292"/>
              <a:gd name="connsiteX123" fmla="*/ 6564577 w 12192000"/>
              <a:gd name="connsiteY123" fmla="*/ 141287 h 1787292"/>
              <a:gd name="connsiteX124" fmla="*/ 6610614 w 12192000"/>
              <a:gd name="connsiteY124" fmla="*/ 155575 h 1787292"/>
              <a:gd name="connsiteX125" fmla="*/ 6663002 w 12192000"/>
              <a:gd name="connsiteY125" fmla="*/ 166687 h 1787292"/>
              <a:gd name="connsiteX126" fmla="*/ 6723327 w 12192000"/>
              <a:gd name="connsiteY126" fmla="*/ 174625 h 1787292"/>
              <a:gd name="connsiteX127" fmla="*/ 6781799 w 12192000"/>
              <a:gd name="connsiteY127" fmla="*/ 175985 h 1787292"/>
              <a:gd name="connsiteX128" fmla="*/ 6840271 w 12192000"/>
              <a:gd name="connsiteY128" fmla="*/ 174625 h 1787292"/>
              <a:gd name="connsiteX129" fmla="*/ 6900596 w 12192000"/>
              <a:gd name="connsiteY129" fmla="*/ 166687 h 1787292"/>
              <a:gd name="connsiteX130" fmla="*/ 6952983 w 12192000"/>
              <a:gd name="connsiteY130" fmla="*/ 155575 h 1787292"/>
              <a:gd name="connsiteX131" fmla="*/ 6999021 w 12192000"/>
              <a:gd name="connsiteY131" fmla="*/ 141287 h 1787292"/>
              <a:gd name="connsiteX132" fmla="*/ 7040296 w 12192000"/>
              <a:gd name="connsiteY132" fmla="*/ 125412 h 1787292"/>
              <a:gd name="connsiteX133" fmla="*/ 7076808 w 12192000"/>
              <a:gd name="connsiteY133" fmla="*/ 106362 h 1787292"/>
              <a:gd name="connsiteX134" fmla="*/ 7114908 w 12192000"/>
              <a:gd name="connsiteY134" fmla="*/ 87312 h 1787292"/>
              <a:gd name="connsiteX135" fmla="*/ 7153008 w 12192000"/>
              <a:gd name="connsiteY135" fmla="*/ 68262 h 1787292"/>
              <a:gd name="connsiteX136" fmla="*/ 7189521 w 12192000"/>
              <a:gd name="connsiteY136" fmla="*/ 52387 h 1787292"/>
              <a:gd name="connsiteX137" fmla="*/ 7230796 w 12192000"/>
              <a:gd name="connsiteY137" fmla="*/ 36512 h 1787292"/>
              <a:gd name="connsiteX138" fmla="*/ 7276833 w 12192000"/>
              <a:gd name="connsiteY138" fmla="*/ 20637 h 1787292"/>
              <a:gd name="connsiteX139" fmla="*/ 7329221 w 12192000"/>
              <a:gd name="connsiteY139" fmla="*/ 9525 h 1787292"/>
              <a:gd name="connsiteX140" fmla="*/ 7389546 w 12192000"/>
              <a:gd name="connsiteY140" fmla="*/ 3175 h 1787292"/>
              <a:gd name="connsiteX141" fmla="*/ 7457808 w 12192000"/>
              <a:gd name="connsiteY141" fmla="*/ 0 h 1787292"/>
              <a:gd name="connsiteX142" fmla="*/ 7526071 w 12192000"/>
              <a:gd name="connsiteY142" fmla="*/ 3175 h 1787292"/>
              <a:gd name="connsiteX143" fmla="*/ 7586396 w 12192000"/>
              <a:gd name="connsiteY143" fmla="*/ 9525 h 1787292"/>
              <a:gd name="connsiteX144" fmla="*/ 7638783 w 12192000"/>
              <a:gd name="connsiteY144" fmla="*/ 20637 h 1787292"/>
              <a:gd name="connsiteX145" fmla="*/ 7684821 w 12192000"/>
              <a:gd name="connsiteY145" fmla="*/ 36512 h 1787292"/>
              <a:gd name="connsiteX146" fmla="*/ 7726096 w 12192000"/>
              <a:gd name="connsiteY146" fmla="*/ 52387 h 1787292"/>
              <a:gd name="connsiteX147" fmla="*/ 7762608 w 12192000"/>
              <a:gd name="connsiteY147" fmla="*/ 68262 h 1787292"/>
              <a:gd name="connsiteX148" fmla="*/ 7800708 w 12192000"/>
              <a:gd name="connsiteY148" fmla="*/ 87312 h 1787292"/>
              <a:gd name="connsiteX149" fmla="*/ 7838808 w 12192000"/>
              <a:gd name="connsiteY149" fmla="*/ 106362 h 1787292"/>
              <a:gd name="connsiteX150" fmla="*/ 7875321 w 12192000"/>
              <a:gd name="connsiteY150" fmla="*/ 125412 h 1787292"/>
              <a:gd name="connsiteX151" fmla="*/ 7916596 w 12192000"/>
              <a:gd name="connsiteY151" fmla="*/ 141287 h 1787292"/>
              <a:gd name="connsiteX152" fmla="*/ 7962633 w 12192000"/>
              <a:gd name="connsiteY152" fmla="*/ 155575 h 1787292"/>
              <a:gd name="connsiteX153" fmla="*/ 8015021 w 12192000"/>
              <a:gd name="connsiteY153" fmla="*/ 166687 h 1787292"/>
              <a:gd name="connsiteX154" fmla="*/ 8075346 w 12192000"/>
              <a:gd name="connsiteY154" fmla="*/ 174625 h 1787292"/>
              <a:gd name="connsiteX155" fmla="*/ 8143608 w 12192000"/>
              <a:gd name="connsiteY155" fmla="*/ 176212 h 1787292"/>
              <a:gd name="connsiteX156" fmla="*/ 8211871 w 12192000"/>
              <a:gd name="connsiteY156" fmla="*/ 174625 h 1787292"/>
              <a:gd name="connsiteX157" fmla="*/ 8272196 w 12192000"/>
              <a:gd name="connsiteY157" fmla="*/ 166687 h 1787292"/>
              <a:gd name="connsiteX158" fmla="*/ 8324583 w 12192000"/>
              <a:gd name="connsiteY158" fmla="*/ 155575 h 1787292"/>
              <a:gd name="connsiteX159" fmla="*/ 8370621 w 12192000"/>
              <a:gd name="connsiteY159" fmla="*/ 141287 h 1787292"/>
              <a:gd name="connsiteX160" fmla="*/ 8411896 w 12192000"/>
              <a:gd name="connsiteY160" fmla="*/ 125412 h 1787292"/>
              <a:gd name="connsiteX161" fmla="*/ 8448408 w 12192000"/>
              <a:gd name="connsiteY161" fmla="*/ 106362 h 1787292"/>
              <a:gd name="connsiteX162" fmla="*/ 8486508 w 12192000"/>
              <a:gd name="connsiteY162" fmla="*/ 87312 h 1787292"/>
              <a:gd name="connsiteX163" fmla="*/ 8524608 w 12192000"/>
              <a:gd name="connsiteY163" fmla="*/ 68262 h 1787292"/>
              <a:gd name="connsiteX164" fmla="*/ 8561120 w 12192000"/>
              <a:gd name="connsiteY164" fmla="*/ 52387 h 1787292"/>
              <a:gd name="connsiteX165" fmla="*/ 8602396 w 12192000"/>
              <a:gd name="connsiteY165" fmla="*/ 36512 h 1787292"/>
              <a:gd name="connsiteX166" fmla="*/ 8648432 w 12192000"/>
              <a:gd name="connsiteY166" fmla="*/ 20637 h 1787292"/>
              <a:gd name="connsiteX167" fmla="*/ 8700820 w 12192000"/>
              <a:gd name="connsiteY167" fmla="*/ 9525 h 1787292"/>
              <a:gd name="connsiteX168" fmla="*/ 8761146 w 12192000"/>
              <a:gd name="connsiteY168" fmla="*/ 3175 h 1787292"/>
              <a:gd name="connsiteX169" fmla="*/ 8827820 w 12192000"/>
              <a:gd name="connsiteY169" fmla="*/ 0 h 1787292"/>
              <a:gd name="connsiteX170" fmla="*/ 8897670 w 12192000"/>
              <a:gd name="connsiteY170" fmla="*/ 3175 h 1787292"/>
              <a:gd name="connsiteX171" fmla="*/ 8957996 w 12192000"/>
              <a:gd name="connsiteY171" fmla="*/ 9525 h 1787292"/>
              <a:gd name="connsiteX172" fmla="*/ 9010382 w 12192000"/>
              <a:gd name="connsiteY172" fmla="*/ 20637 h 1787292"/>
              <a:gd name="connsiteX173" fmla="*/ 9056420 w 12192000"/>
              <a:gd name="connsiteY173" fmla="*/ 36512 h 1787292"/>
              <a:gd name="connsiteX174" fmla="*/ 9097696 w 12192000"/>
              <a:gd name="connsiteY174" fmla="*/ 52387 h 1787292"/>
              <a:gd name="connsiteX175" fmla="*/ 9134208 w 12192000"/>
              <a:gd name="connsiteY175" fmla="*/ 68262 h 1787292"/>
              <a:gd name="connsiteX176" fmla="*/ 9172308 w 12192000"/>
              <a:gd name="connsiteY176" fmla="*/ 87312 h 1787292"/>
              <a:gd name="connsiteX177" fmla="*/ 9210408 w 12192000"/>
              <a:gd name="connsiteY177" fmla="*/ 106362 h 1787292"/>
              <a:gd name="connsiteX178" fmla="*/ 9246920 w 12192000"/>
              <a:gd name="connsiteY178" fmla="*/ 125412 h 1787292"/>
              <a:gd name="connsiteX179" fmla="*/ 9288196 w 12192000"/>
              <a:gd name="connsiteY179" fmla="*/ 141287 h 1787292"/>
              <a:gd name="connsiteX180" fmla="*/ 9334232 w 12192000"/>
              <a:gd name="connsiteY180" fmla="*/ 155575 h 1787292"/>
              <a:gd name="connsiteX181" fmla="*/ 9386620 w 12192000"/>
              <a:gd name="connsiteY181" fmla="*/ 166687 h 1787292"/>
              <a:gd name="connsiteX182" fmla="*/ 9446946 w 12192000"/>
              <a:gd name="connsiteY182" fmla="*/ 174625 h 1787292"/>
              <a:gd name="connsiteX183" fmla="*/ 9515208 w 12192000"/>
              <a:gd name="connsiteY183" fmla="*/ 176212 h 1787292"/>
              <a:gd name="connsiteX184" fmla="*/ 9583470 w 12192000"/>
              <a:gd name="connsiteY184" fmla="*/ 174625 h 1787292"/>
              <a:gd name="connsiteX185" fmla="*/ 9643796 w 12192000"/>
              <a:gd name="connsiteY185" fmla="*/ 166687 h 1787292"/>
              <a:gd name="connsiteX186" fmla="*/ 9696182 w 12192000"/>
              <a:gd name="connsiteY186" fmla="*/ 155575 h 1787292"/>
              <a:gd name="connsiteX187" fmla="*/ 9742220 w 12192000"/>
              <a:gd name="connsiteY187" fmla="*/ 141287 h 1787292"/>
              <a:gd name="connsiteX188" fmla="*/ 9783496 w 12192000"/>
              <a:gd name="connsiteY188" fmla="*/ 125412 h 1787292"/>
              <a:gd name="connsiteX189" fmla="*/ 9820008 w 12192000"/>
              <a:gd name="connsiteY189" fmla="*/ 106362 h 1787292"/>
              <a:gd name="connsiteX190" fmla="*/ 9896208 w 12192000"/>
              <a:gd name="connsiteY190" fmla="*/ 68262 h 1787292"/>
              <a:gd name="connsiteX191" fmla="*/ 9932720 w 12192000"/>
              <a:gd name="connsiteY191" fmla="*/ 52387 h 1787292"/>
              <a:gd name="connsiteX192" fmla="*/ 9973996 w 12192000"/>
              <a:gd name="connsiteY192" fmla="*/ 36512 h 1787292"/>
              <a:gd name="connsiteX193" fmla="*/ 10020032 w 12192000"/>
              <a:gd name="connsiteY193" fmla="*/ 20637 h 1787292"/>
              <a:gd name="connsiteX194" fmla="*/ 10072420 w 12192000"/>
              <a:gd name="connsiteY194" fmla="*/ 9525 h 1787292"/>
              <a:gd name="connsiteX195" fmla="*/ 10132746 w 12192000"/>
              <a:gd name="connsiteY195" fmla="*/ 3175 h 1787292"/>
              <a:gd name="connsiteX196" fmla="*/ 10201008 w 12192000"/>
              <a:gd name="connsiteY196" fmla="*/ 0 h 1787292"/>
              <a:gd name="connsiteX197" fmla="*/ 10269270 w 12192000"/>
              <a:gd name="connsiteY197" fmla="*/ 3175 h 1787292"/>
              <a:gd name="connsiteX198" fmla="*/ 10329596 w 12192000"/>
              <a:gd name="connsiteY198" fmla="*/ 9525 h 1787292"/>
              <a:gd name="connsiteX199" fmla="*/ 10381982 w 12192000"/>
              <a:gd name="connsiteY199" fmla="*/ 20637 h 1787292"/>
              <a:gd name="connsiteX200" fmla="*/ 10428020 w 12192000"/>
              <a:gd name="connsiteY200" fmla="*/ 36512 h 1787292"/>
              <a:gd name="connsiteX201" fmla="*/ 10469296 w 12192000"/>
              <a:gd name="connsiteY201" fmla="*/ 52387 h 1787292"/>
              <a:gd name="connsiteX202" fmla="*/ 10505808 w 12192000"/>
              <a:gd name="connsiteY202" fmla="*/ 68262 h 1787292"/>
              <a:gd name="connsiteX203" fmla="*/ 10543908 w 12192000"/>
              <a:gd name="connsiteY203" fmla="*/ 87312 h 1787292"/>
              <a:gd name="connsiteX204" fmla="*/ 10582008 w 12192000"/>
              <a:gd name="connsiteY204" fmla="*/ 106362 h 1787292"/>
              <a:gd name="connsiteX205" fmla="*/ 10618520 w 12192000"/>
              <a:gd name="connsiteY205" fmla="*/ 125412 h 1787292"/>
              <a:gd name="connsiteX206" fmla="*/ 10659796 w 12192000"/>
              <a:gd name="connsiteY206" fmla="*/ 141287 h 1787292"/>
              <a:gd name="connsiteX207" fmla="*/ 10705832 w 12192000"/>
              <a:gd name="connsiteY207" fmla="*/ 155575 h 1787292"/>
              <a:gd name="connsiteX208" fmla="*/ 10758220 w 12192000"/>
              <a:gd name="connsiteY208" fmla="*/ 166687 h 1787292"/>
              <a:gd name="connsiteX209" fmla="*/ 10818546 w 12192000"/>
              <a:gd name="connsiteY209" fmla="*/ 174625 h 1787292"/>
              <a:gd name="connsiteX210" fmla="*/ 10886808 w 12192000"/>
              <a:gd name="connsiteY210" fmla="*/ 176212 h 1787292"/>
              <a:gd name="connsiteX211" fmla="*/ 10955070 w 12192000"/>
              <a:gd name="connsiteY211" fmla="*/ 174625 h 1787292"/>
              <a:gd name="connsiteX212" fmla="*/ 11015396 w 12192000"/>
              <a:gd name="connsiteY212" fmla="*/ 166687 h 1787292"/>
              <a:gd name="connsiteX213" fmla="*/ 11067782 w 12192000"/>
              <a:gd name="connsiteY213" fmla="*/ 155575 h 1787292"/>
              <a:gd name="connsiteX214" fmla="*/ 11113820 w 12192000"/>
              <a:gd name="connsiteY214" fmla="*/ 141287 h 1787292"/>
              <a:gd name="connsiteX215" fmla="*/ 11155096 w 12192000"/>
              <a:gd name="connsiteY215" fmla="*/ 125412 h 1787292"/>
              <a:gd name="connsiteX216" fmla="*/ 11191608 w 12192000"/>
              <a:gd name="connsiteY216" fmla="*/ 106362 h 1787292"/>
              <a:gd name="connsiteX217" fmla="*/ 11229708 w 12192000"/>
              <a:gd name="connsiteY217" fmla="*/ 87312 h 1787292"/>
              <a:gd name="connsiteX218" fmla="*/ 11267808 w 12192000"/>
              <a:gd name="connsiteY218" fmla="*/ 68262 h 1787292"/>
              <a:gd name="connsiteX219" fmla="*/ 11304320 w 12192000"/>
              <a:gd name="connsiteY219" fmla="*/ 52387 h 1787292"/>
              <a:gd name="connsiteX220" fmla="*/ 11345596 w 12192000"/>
              <a:gd name="connsiteY220" fmla="*/ 36512 h 1787292"/>
              <a:gd name="connsiteX221" fmla="*/ 11391632 w 12192000"/>
              <a:gd name="connsiteY221" fmla="*/ 20637 h 1787292"/>
              <a:gd name="connsiteX222" fmla="*/ 11444020 w 12192000"/>
              <a:gd name="connsiteY222" fmla="*/ 9525 h 1787292"/>
              <a:gd name="connsiteX223" fmla="*/ 11504346 w 12192000"/>
              <a:gd name="connsiteY223" fmla="*/ 3175 h 1787292"/>
              <a:gd name="connsiteX224" fmla="*/ 11572608 w 12192000"/>
              <a:gd name="connsiteY224" fmla="*/ 0 h 1787292"/>
              <a:gd name="connsiteX225" fmla="*/ 11640870 w 12192000"/>
              <a:gd name="connsiteY225" fmla="*/ 3175 h 1787292"/>
              <a:gd name="connsiteX226" fmla="*/ 11701196 w 12192000"/>
              <a:gd name="connsiteY226" fmla="*/ 9525 h 1787292"/>
              <a:gd name="connsiteX227" fmla="*/ 11753582 w 12192000"/>
              <a:gd name="connsiteY227" fmla="*/ 20637 h 1787292"/>
              <a:gd name="connsiteX228" fmla="*/ 11799620 w 12192000"/>
              <a:gd name="connsiteY228" fmla="*/ 36512 h 1787292"/>
              <a:gd name="connsiteX229" fmla="*/ 11840896 w 12192000"/>
              <a:gd name="connsiteY229" fmla="*/ 52387 h 1787292"/>
              <a:gd name="connsiteX230" fmla="*/ 11877408 w 12192000"/>
              <a:gd name="connsiteY230" fmla="*/ 68262 h 1787292"/>
              <a:gd name="connsiteX231" fmla="*/ 11915508 w 12192000"/>
              <a:gd name="connsiteY231" fmla="*/ 87312 h 1787292"/>
              <a:gd name="connsiteX232" fmla="*/ 11953608 w 12192000"/>
              <a:gd name="connsiteY232" fmla="*/ 106362 h 1787292"/>
              <a:gd name="connsiteX233" fmla="*/ 11990120 w 12192000"/>
              <a:gd name="connsiteY233" fmla="*/ 125412 h 1787292"/>
              <a:gd name="connsiteX234" fmla="*/ 12031396 w 12192000"/>
              <a:gd name="connsiteY234" fmla="*/ 141287 h 1787292"/>
              <a:gd name="connsiteX235" fmla="*/ 12077432 w 12192000"/>
              <a:gd name="connsiteY235" fmla="*/ 155575 h 1787292"/>
              <a:gd name="connsiteX236" fmla="*/ 12129820 w 12192000"/>
              <a:gd name="connsiteY236" fmla="*/ 166688 h 1787292"/>
              <a:gd name="connsiteX237" fmla="*/ 12190146 w 12192000"/>
              <a:gd name="connsiteY237" fmla="*/ 174625 h 1787292"/>
              <a:gd name="connsiteX238" fmla="*/ 12192000 w 12192000"/>
              <a:gd name="connsiteY238" fmla="*/ 174668 h 1787292"/>
              <a:gd name="connsiteX239" fmla="*/ 12192000 w 12192000"/>
              <a:gd name="connsiteY239" fmla="*/ 885826 h 1787292"/>
              <a:gd name="connsiteX240" fmla="*/ 12192000 w 12192000"/>
              <a:gd name="connsiteY240" fmla="*/ 1787292 h 1787292"/>
              <a:gd name="connsiteX241" fmla="*/ 0 w 12192000"/>
              <a:gd name="connsiteY241" fmla="*/ 1787292 h 1787292"/>
              <a:gd name="connsiteX242" fmla="*/ 0 w 12192000"/>
              <a:gd name="connsiteY242" fmla="*/ 885826 h 1787292"/>
              <a:gd name="connsiteX243" fmla="*/ 0 w 12192000"/>
              <a:gd name="connsiteY243" fmla="*/ 174668 h 1787292"/>
              <a:gd name="connsiteX244" fmla="*/ 1852 w 12192000"/>
              <a:gd name="connsiteY244" fmla="*/ 174625 h 1787292"/>
              <a:gd name="connsiteX245" fmla="*/ 62177 w 12192000"/>
              <a:gd name="connsiteY245" fmla="*/ 166687 h 1787292"/>
              <a:gd name="connsiteX246" fmla="*/ 114564 w 12192000"/>
              <a:gd name="connsiteY246" fmla="*/ 155575 h 1787292"/>
              <a:gd name="connsiteX247" fmla="*/ 160602 w 12192000"/>
              <a:gd name="connsiteY247" fmla="*/ 141287 h 1787292"/>
              <a:gd name="connsiteX248" fmla="*/ 201877 w 12192000"/>
              <a:gd name="connsiteY248" fmla="*/ 125412 h 1787292"/>
              <a:gd name="connsiteX249" fmla="*/ 238389 w 12192000"/>
              <a:gd name="connsiteY249" fmla="*/ 106362 h 1787292"/>
              <a:gd name="connsiteX250" fmla="*/ 276489 w 12192000"/>
              <a:gd name="connsiteY250" fmla="*/ 87312 h 1787292"/>
              <a:gd name="connsiteX251" fmla="*/ 314589 w 12192000"/>
              <a:gd name="connsiteY251" fmla="*/ 68262 h 1787292"/>
              <a:gd name="connsiteX252" fmla="*/ 351102 w 12192000"/>
              <a:gd name="connsiteY252" fmla="*/ 52387 h 1787292"/>
              <a:gd name="connsiteX253" fmla="*/ 392377 w 12192000"/>
              <a:gd name="connsiteY253" fmla="*/ 36512 h 1787292"/>
              <a:gd name="connsiteX254" fmla="*/ 438414 w 12192000"/>
              <a:gd name="connsiteY254" fmla="*/ 20637 h 1787292"/>
              <a:gd name="connsiteX255" fmla="*/ 490802 w 12192000"/>
              <a:gd name="connsiteY255" fmla="*/ 9525 h 1787292"/>
              <a:gd name="connsiteX256" fmla="*/ 551127 w 12192000"/>
              <a:gd name="connsiteY256" fmla="*/ 3175 h 1787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Lst>
            <a:rect l="l" t="t" r="r" b="b"/>
            <a:pathLst>
              <a:path w="12192000" h="1787292">
                <a:moveTo>
                  <a:pt x="619389" y="0"/>
                </a:moveTo>
                <a:lnTo>
                  <a:pt x="687652" y="3175"/>
                </a:lnTo>
                <a:lnTo>
                  <a:pt x="747977" y="9525"/>
                </a:lnTo>
                <a:lnTo>
                  <a:pt x="800364" y="20637"/>
                </a:lnTo>
                <a:lnTo>
                  <a:pt x="846402" y="36512"/>
                </a:lnTo>
                <a:lnTo>
                  <a:pt x="887677" y="52387"/>
                </a:lnTo>
                <a:lnTo>
                  <a:pt x="924189" y="68262"/>
                </a:lnTo>
                <a:lnTo>
                  <a:pt x="962289" y="87312"/>
                </a:lnTo>
                <a:lnTo>
                  <a:pt x="1000389" y="106362"/>
                </a:lnTo>
                <a:lnTo>
                  <a:pt x="1036902" y="125412"/>
                </a:lnTo>
                <a:lnTo>
                  <a:pt x="1078177" y="141287"/>
                </a:lnTo>
                <a:lnTo>
                  <a:pt x="1124214" y="155575"/>
                </a:lnTo>
                <a:lnTo>
                  <a:pt x="1176602" y="166687"/>
                </a:lnTo>
                <a:lnTo>
                  <a:pt x="1236927" y="174625"/>
                </a:lnTo>
                <a:lnTo>
                  <a:pt x="1305189" y="176212"/>
                </a:lnTo>
                <a:lnTo>
                  <a:pt x="1373452" y="174625"/>
                </a:lnTo>
                <a:lnTo>
                  <a:pt x="1433777" y="166687"/>
                </a:lnTo>
                <a:lnTo>
                  <a:pt x="1486164" y="155575"/>
                </a:lnTo>
                <a:lnTo>
                  <a:pt x="1532202" y="141287"/>
                </a:lnTo>
                <a:lnTo>
                  <a:pt x="1573477" y="125412"/>
                </a:lnTo>
                <a:lnTo>
                  <a:pt x="1609989" y="106362"/>
                </a:lnTo>
                <a:lnTo>
                  <a:pt x="1648089" y="87312"/>
                </a:lnTo>
                <a:lnTo>
                  <a:pt x="1686189" y="68262"/>
                </a:lnTo>
                <a:lnTo>
                  <a:pt x="1722702" y="52387"/>
                </a:lnTo>
                <a:lnTo>
                  <a:pt x="1763977" y="36512"/>
                </a:lnTo>
                <a:lnTo>
                  <a:pt x="1810014" y="20637"/>
                </a:lnTo>
                <a:lnTo>
                  <a:pt x="1862402" y="9525"/>
                </a:lnTo>
                <a:lnTo>
                  <a:pt x="1922727" y="3175"/>
                </a:lnTo>
                <a:lnTo>
                  <a:pt x="1990989" y="0"/>
                </a:lnTo>
                <a:lnTo>
                  <a:pt x="2059252" y="3175"/>
                </a:lnTo>
                <a:lnTo>
                  <a:pt x="2119577" y="9525"/>
                </a:lnTo>
                <a:lnTo>
                  <a:pt x="2171964" y="20637"/>
                </a:lnTo>
                <a:lnTo>
                  <a:pt x="2218002" y="36512"/>
                </a:lnTo>
                <a:lnTo>
                  <a:pt x="2259277" y="52387"/>
                </a:lnTo>
                <a:lnTo>
                  <a:pt x="2295789" y="68262"/>
                </a:lnTo>
                <a:lnTo>
                  <a:pt x="2333889" y="87312"/>
                </a:lnTo>
                <a:lnTo>
                  <a:pt x="2371989" y="106362"/>
                </a:lnTo>
                <a:lnTo>
                  <a:pt x="2408502" y="125412"/>
                </a:lnTo>
                <a:lnTo>
                  <a:pt x="2449777" y="141287"/>
                </a:lnTo>
                <a:lnTo>
                  <a:pt x="2495814" y="155575"/>
                </a:lnTo>
                <a:lnTo>
                  <a:pt x="2548202" y="166687"/>
                </a:lnTo>
                <a:lnTo>
                  <a:pt x="2608527" y="174625"/>
                </a:lnTo>
                <a:lnTo>
                  <a:pt x="2676789" y="176212"/>
                </a:lnTo>
                <a:lnTo>
                  <a:pt x="2745052" y="174625"/>
                </a:lnTo>
                <a:lnTo>
                  <a:pt x="2805377" y="166687"/>
                </a:lnTo>
                <a:lnTo>
                  <a:pt x="2857764" y="155575"/>
                </a:lnTo>
                <a:lnTo>
                  <a:pt x="2903802" y="141287"/>
                </a:lnTo>
                <a:lnTo>
                  <a:pt x="2945077" y="125412"/>
                </a:lnTo>
                <a:lnTo>
                  <a:pt x="2981589" y="106362"/>
                </a:lnTo>
                <a:lnTo>
                  <a:pt x="3019689" y="87312"/>
                </a:lnTo>
                <a:lnTo>
                  <a:pt x="3057789" y="68262"/>
                </a:lnTo>
                <a:lnTo>
                  <a:pt x="3094302" y="52387"/>
                </a:lnTo>
                <a:lnTo>
                  <a:pt x="3135577" y="36512"/>
                </a:lnTo>
                <a:lnTo>
                  <a:pt x="3181614" y="20637"/>
                </a:lnTo>
                <a:lnTo>
                  <a:pt x="3234002" y="9525"/>
                </a:lnTo>
                <a:lnTo>
                  <a:pt x="3294327" y="3175"/>
                </a:lnTo>
                <a:lnTo>
                  <a:pt x="3361002" y="0"/>
                </a:lnTo>
                <a:lnTo>
                  <a:pt x="3430852" y="3175"/>
                </a:lnTo>
                <a:lnTo>
                  <a:pt x="3491177" y="9525"/>
                </a:lnTo>
                <a:lnTo>
                  <a:pt x="3543564" y="20637"/>
                </a:lnTo>
                <a:lnTo>
                  <a:pt x="3589602" y="36512"/>
                </a:lnTo>
                <a:lnTo>
                  <a:pt x="3630877" y="52387"/>
                </a:lnTo>
                <a:lnTo>
                  <a:pt x="3667389" y="68262"/>
                </a:lnTo>
                <a:lnTo>
                  <a:pt x="3705489" y="87312"/>
                </a:lnTo>
                <a:lnTo>
                  <a:pt x="3743589" y="106362"/>
                </a:lnTo>
                <a:lnTo>
                  <a:pt x="3780102" y="125412"/>
                </a:lnTo>
                <a:lnTo>
                  <a:pt x="3821377" y="141287"/>
                </a:lnTo>
                <a:lnTo>
                  <a:pt x="3867414" y="155575"/>
                </a:lnTo>
                <a:lnTo>
                  <a:pt x="3919802" y="166687"/>
                </a:lnTo>
                <a:lnTo>
                  <a:pt x="3980127" y="174625"/>
                </a:lnTo>
                <a:lnTo>
                  <a:pt x="4048389" y="176212"/>
                </a:lnTo>
                <a:lnTo>
                  <a:pt x="4116652" y="174625"/>
                </a:lnTo>
                <a:lnTo>
                  <a:pt x="4176977" y="166687"/>
                </a:lnTo>
                <a:lnTo>
                  <a:pt x="4229364" y="155575"/>
                </a:lnTo>
                <a:lnTo>
                  <a:pt x="4275402" y="141287"/>
                </a:lnTo>
                <a:lnTo>
                  <a:pt x="4316677" y="125412"/>
                </a:lnTo>
                <a:lnTo>
                  <a:pt x="4353189" y="106362"/>
                </a:lnTo>
                <a:lnTo>
                  <a:pt x="4429389" y="68262"/>
                </a:lnTo>
                <a:lnTo>
                  <a:pt x="4465902" y="52387"/>
                </a:lnTo>
                <a:lnTo>
                  <a:pt x="4507177" y="36512"/>
                </a:lnTo>
                <a:lnTo>
                  <a:pt x="4553214" y="20637"/>
                </a:lnTo>
                <a:lnTo>
                  <a:pt x="4605602" y="9525"/>
                </a:lnTo>
                <a:lnTo>
                  <a:pt x="4665928" y="3175"/>
                </a:lnTo>
                <a:lnTo>
                  <a:pt x="4734189" y="0"/>
                </a:lnTo>
                <a:lnTo>
                  <a:pt x="4802453" y="3175"/>
                </a:lnTo>
                <a:lnTo>
                  <a:pt x="4862777" y="9525"/>
                </a:lnTo>
                <a:lnTo>
                  <a:pt x="4915165" y="20637"/>
                </a:lnTo>
                <a:lnTo>
                  <a:pt x="4961201" y="36512"/>
                </a:lnTo>
                <a:lnTo>
                  <a:pt x="5002476" y="52387"/>
                </a:lnTo>
                <a:lnTo>
                  <a:pt x="5038989" y="68262"/>
                </a:lnTo>
                <a:lnTo>
                  <a:pt x="5077089" y="87312"/>
                </a:lnTo>
                <a:lnTo>
                  <a:pt x="5115189" y="106362"/>
                </a:lnTo>
                <a:lnTo>
                  <a:pt x="5151701" y="125412"/>
                </a:lnTo>
                <a:lnTo>
                  <a:pt x="5192976" y="141287"/>
                </a:lnTo>
                <a:lnTo>
                  <a:pt x="5239014" y="155575"/>
                </a:lnTo>
                <a:lnTo>
                  <a:pt x="5291401" y="166687"/>
                </a:lnTo>
                <a:lnTo>
                  <a:pt x="5351727" y="174625"/>
                </a:lnTo>
                <a:lnTo>
                  <a:pt x="5410199" y="175985"/>
                </a:lnTo>
                <a:lnTo>
                  <a:pt x="5468671" y="174625"/>
                </a:lnTo>
                <a:lnTo>
                  <a:pt x="5528996" y="166687"/>
                </a:lnTo>
                <a:lnTo>
                  <a:pt x="5581383" y="155575"/>
                </a:lnTo>
                <a:lnTo>
                  <a:pt x="5627421" y="141287"/>
                </a:lnTo>
                <a:lnTo>
                  <a:pt x="5668696" y="125412"/>
                </a:lnTo>
                <a:lnTo>
                  <a:pt x="5705209" y="106362"/>
                </a:lnTo>
                <a:lnTo>
                  <a:pt x="5743308" y="87312"/>
                </a:lnTo>
                <a:lnTo>
                  <a:pt x="5781408" y="68262"/>
                </a:lnTo>
                <a:lnTo>
                  <a:pt x="5817921" y="52387"/>
                </a:lnTo>
                <a:lnTo>
                  <a:pt x="5859196" y="36512"/>
                </a:lnTo>
                <a:lnTo>
                  <a:pt x="5905234" y="20637"/>
                </a:lnTo>
                <a:lnTo>
                  <a:pt x="5957621" y="9525"/>
                </a:lnTo>
                <a:lnTo>
                  <a:pt x="6017947" y="3175"/>
                </a:lnTo>
                <a:lnTo>
                  <a:pt x="6086208" y="0"/>
                </a:lnTo>
                <a:lnTo>
                  <a:pt x="6095999" y="455"/>
                </a:lnTo>
                <a:lnTo>
                  <a:pt x="6105789" y="0"/>
                </a:lnTo>
                <a:lnTo>
                  <a:pt x="6174052" y="3175"/>
                </a:lnTo>
                <a:lnTo>
                  <a:pt x="6234377" y="9525"/>
                </a:lnTo>
                <a:lnTo>
                  <a:pt x="6286764" y="20637"/>
                </a:lnTo>
                <a:lnTo>
                  <a:pt x="6332802" y="36512"/>
                </a:lnTo>
                <a:lnTo>
                  <a:pt x="6374077" y="52387"/>
                </a:lnTo>
                <a:lnTo>
                  <a:pt x="6410589" y="68262"/>
                </a:lnTo>
                <a:lnTo>
                  <a:pt x="6448689" y="87312"/>
                </a:lnTo>
                <a:lnTo>
                  <a:pt x="6486789" y="106362"/>
                </a:lnTo>
                <a:lnTo>
                  <a:pt x="6523302" y="125412"/>
                </a:lnTo>
                <a:lnTo>
                  <a:pt x="6564577" y="141287"/>
                </a:lnTo>
                <a:lnTo>
                  <a:pt x="6610614" y="155575"/>
                </a:lnTo>
                <a:lnTo>
                  <a:pt x="6663002" y="166687"/>
                </a:lnTo>
                <a:lnTo>
                  <a:pt x="6723327" y="174625"/>
                </a:lnTo>
                <a:lnTo>
                  <a:pt x="6781799" y="175985"/>
                </a:lnTo>
                <a:lnTo>
                  <a:pt x="6840271" y="174625"/>
                </a:lnTo>
                <a:lnTo>
                  <a:pt x="6900596" y="166687"/>
                </a:lnTo>
                <a:lnTo>
                  <a:pt x="6952983" y="155575"/>
                </a:lnTo>
                <a:lnTo>
                  <a:pt x="6999021" y="141287"/>
                </a:lnTo>
                <a:lnTo>
                  <a:pt x="7040296" y="125412"/>
                </a:lnTo>
                <a:lnTo>
                  <a:pt x="7076808" y="106362"/>
                </a:lnTo>
                <a:lnTo>
                  <a:pt x="7114908" y="87312"/>
                </a:lnTo>
                <a:lnTo>
                  <a:pt x="7153008" y="68262"/>
                </a:lnTo>
                <a:lnTo>
                  <a:pt x="7189521" y="52387"/>
                </a:lnTo>
                <a:lnTo>
                  <a:pt x="7230796" y="36512"/>
                </a:lnTo>
                <a:lnTo>
                  <a:pt x="7276833" y="20637"/>
                </a:lnTo>
                <a:lnTo>
                  <a:pt x="7329221" y="9525"/>
                </a:lnTo>
                <a:lnTo>
                  <a:pt x="7389546" y="3175"/>
                </a:lnTo>
                <a:lnTo>
                  <a:pt x="7457808" y="0"/>
                </a:lnTo>
                <a:lnTo>
                  <a:pt x="7526071" y="3175"/>
                </a:lnTo>
                <a:lnTo>
                  <a:pt x="7586396" y="9525"/>
                </a:lnTo>
                <a:lnTo>
                  <a:pt x="7638783" y="20637"/>
                </a:lnTo>
                <a:lnTo>
                  <a:pt x="7684821" y="36512"/>
                </a:lnTo>
                <a:lnTo>
                  <a:pt x="7726096" y="52387"/>
                </a:lnTo>
                <a:lnTo>
                  <a:pt x="7762608" y="68262"/>
                </a:lnTo>
                <a:lnTo>
                  <a:pt x="7800708" y="87312"/>
                </a:lnTo>
                <a:lnTo>
                  <a:pt x="7838808" y="106362"/>
                </a:lnTo>
                <a:lnTo>
                  <a:pt x="7875321" y="125412"/>
                </a:lnTo>
                <a:lnTo>
                  <a:pt x="7916596" y="141287"/>
                </a:lnTo>
                <a:lnTo>
                  <a:pt x="7962633" y="155575"/>
                </a:lnTo>
                <a:lnTo>
                  <a:pt x="8015021" y="166687"/>
                </a:lnTo>
                <a:lnTo>
                  <a:pt x="8075346" y="174625"/>
                </a:lnTo>
                <a:lnTo>
                  <a:pt x="8143608" y="176212"/>
                </a:lnTo>
                <a:lnTo>
                  <a:pt x="8211871" y="174625"/>
                </a:lnTo>
                <a:lnTo>
                  <a:pt x="8272196" y="166687"/>
                </a:lnTo>
                <a:lnTo>
                  <a:pt x="8324583" y="155575"/>
                </a:lnTo>
                <a:lnTo>
                  <a:pt x="8370621" y="141287"/>
                </a:lnTo>
                <a:lnTo>
                  <a:pt x="8411896" y="125412"/>
                </a:lnTo>
                <a:lnTo>
                  <a:pt x="8448408" y="106362"/>
                </a:lnTo>
                <a:lnTo>
                  <a:pt x="8486508" y="87312"/>
                </a:lnTo>
                <a:lnTo>
                  <a:pt x="8524608" y="68262"/>
                </a:lnTo>
                <a:lnTo>
                  <a:pt x="8561120" y="52387"/>
                </a:lnTo>
                <a:lnTo>
                  <a:pt x="8602396" y="36512"/>
                </a:lnTo>
                <a:lnTo>
                  <a:pt x="8648432" y="20637"/>
                </a:lnTo>
                <a:lnTo>
                  <a:pt x="8700820" y="9525"/>
                </a:lnTo>
                <a:lnTo>
                  <a:pt x="8761146" y="3175"/>
                </a:lnTo>
                <a:lnTo>
                  <a:pt x="8827820" y="0"/>
                </a:lnTo>
                <a:lnTo>
                  <a:pt x="8897670" y="3175"/>
                </a:lnTo>
                <a:lnTo>
                  <a:pt x="8957996" y="9525"/>
                </a:lnTo>
                <a:lnTo>
                  <a:pt x="9010382" y="20637"/>
                </a:lnTo>
                <a:lnTo>
                  <a:pt x="9056420" y="36512"/>
                </a:lnTo>
                <a:lnTo>
                  <a:pt x="9097696" y="52387"/>
                </a:lnTo>
                <a:lnTo>
                  <a:pt x="9134208" y="68262"/>
                </a:lnTo>
                <a:lnTo>
                  <a:pt x="9172308" y="87312"/>
                </a:lnTo>
                <a:lnTo>
                  <a:pt x="9210408" y="106362"/>
                </a:lnTo>
                <a:lnTo>
                  <a:pt x="9246920" y="125412"/>
                </a:lnTo>
                <a:lnTo>
                  <a:pt x="9288196" y="141287"/>
                </a:lnTo>
                <a:lnTo>
                  <a:pt x="9334232" y="155575"/>
                </a:lnTo>
                <a:lnTo>
                  <a:pt x="9386620" y="166687"/>
                </a:lnTo>
                <a:lnTo>
                  <a:pt x="9446946" y="174625"/>
                </a:lnTo>
                <a:lnTo>
                  <a:pt x="9515208" y="176212"/>
                </a:lnTo>
                <a:lnTo>
                  <a:pt x="9583470" y="174625"/>
                </a:lnTo>
                <a:lnTo>
                  <a:pt x="9643796" y="166687"/>
                </a:lnTo>
                <a:lnTo>
                  <a:pt x="9696182" y="155575"/>
                </a:lnTo>
                <a:lnTo>
                  <a:pt x="9742220" y="141287"/>
                </a:lnTo>
                <a:lnTo>
                  <a:pt x="9783496" y="125412"/>
                </a:lnTo>
                <a:lnTo>
                  <a:pt x="9820008" y="106362"/>
                </a:lnTo>
                <a:lnTo>
                  <a:pt x="9896208" y="68262"/>
                </a:lnTo>
                <a:lnTo>
                  <a:pt x="9932720" y="52387"/>
                </a:lnTo>
                <a:lnTo>
                  <a:pt x="9973996" y="36512"/>
                </a:lnTo>
                <a:lnTo>
                  <a:pt x="10020032" y="20637"/>
                </a:lnTo>
                <a:lnTo>
                  <a:pt x="10072420" y="9525"/>
                </a:lnTo>
                <a:lnTo>
                  <a:pt x="10132746" y="3175"/>
                </a:lnTo>
                <a:lnTo>
                  <a:pt x="10201008" y="0"/>
                </a:lnTo>
                <a:lnTo>
                  <a:pt x="10269270" y="3175"/>
                </a:lnTo>
                <a:lnTo>
                  <a:pt x="10329596" y="9525"/>
                </a:lnTo>
                <a:lnTo>
                  <a:pt x="10381982" y="20637"/>
                </a:lnTo>
                <a:lnTo>
                  <a:pt x="10428020" y="36512"/>
                </a:lnTo>
                <a:lnTo>
                  <a:pt x="10469296" y="52387"/>
                </a:lnTo>
                <a:lnTo>
                  <a:pt x="10505808" y="68262"/>
                </a:lnTo>
                <a:lnTo>
                  <a:pt x="10543908" y="87312"/>
                </a:lnTo>
                <a:lnTo>
                  <a:pt x="10582008" y="106362"/>
                </a:lnTo>
                <a:lnTo>
                  <a:pt x="10618520" y="125412"/>
                </a:lnTo>
                <a:lnTo>
                  <a:pt x="10659796" y="141287"/>
                </a:lnTo>
                <a:lnTo>
                  <a:pt x="10705832" y="155575"/>
                </a:lnTo>
                <a:lnTo>
                  <a:pt x="10758220" y="166687"/>
                </a:lnTo>
                <a:lnTo>
                  <a:pt x="10818546" y="174625"/>
                </a:lnTo>
                <a:lnTo>
                  <a:pt x="10886808" y="176212"/>
                </a:lnTo>
                <a:lnTo>
                  <a:pt x="10955070" y="174625"/>
                </a:lnTo>
                <a:lnTo>
                  <a:pt x="11015396" y="166687"/>
                </a:lnTo>
                <a:lnTo>
                  <a:pt x="11067782" y="155575"/>
                </a:lnTo>
                <a:lnTo>
                  <a:pt x="11113820" y="141287"/>
                </a:lnTo>
                <a:lnTo>
                  <a:pt x="11155096" y="125412"/>
                </a:lnTo>
                <a:lnTo>
                  <a:pt x="11191608" y="106362"/>
                </a:lnTo>
                <a:lnTo>
                  <a:pt x="11229708" y="87312"/>
                </a:lnTo>
                <a:lnTo>
                  <a:pt x="11267808" y="68262"/>
                </a:lnTo>
                <a:lnTo>
                  <a:pt x="11304320" y="52387"/>
                </a:lnTo>
                <a:lnTo>
                  <a:pt x="11345596" y="36512"/>
                </a:lnTo>
                <a:lnTo>
                  <a:pt x="11391632" y="20637"/>
                </a:lnTo>
                <a:lnTo>
                  <a:pt x="11444020" y="9525"/>
                </a:lnTo>
                <a:lnTo>
                  <a:pt x="11504346" y="3175"/>
                </a:lnTo>
                <a:lnTo>
                  <a:pt x="11572608" y="0"/>
                </a:lnTo>
                <a:lnTo>
                  <a:pt x="11640870" y="3175"/>
                </a:lnTo>
                <a:lnTo>
                  <a:pt x="11701196" y="9525"/>
                </a:lnTo>
                <a:lnTo>
                  <a:pt x="11753582" y="20637"/>
                </a:lnTo>
                <a:lnTo>
                  <a:pt x="11799620" y="36512"/>
                </a:lnTo>
                <a:lnTo>
                  <a:pt x="11840896" y="52387"/>
                </a:lnTo>
                <a:lnTo>
                  <a:pt x="11877408" y="68262"/>
                </a:lnTo>
                <a:lnTo>
                  <a:pt x="11915508" y="87312"/>
                </a:lnTo>
                <a:lnTo>
                  <a:pt x="11953608" y="106362"/>
                </a:lnTo>
                <a:lnTo>
                  <a:pt x="11990120" y="125412"/>
                </a:lnTo>
                <a:lnTo>
                  <a:pt x="12031396" y="141287"/>
                </a:lnTo>
                <a:lnTo>
                  <a:pt x="12077432" y="155575"/>
                </a:lnTo>
                <a:lnTo>
                  <a:pt x="12129820" y="166688"/>
                </a:lnTo>
                <a:lnTo>
                  <a:pt x="12190146" y="174625"/>
                </a:lnTo>
                <a:lnTo>
                  <a:pt x="12192000" y="174668"/>
                </a:lnTo>
                <a:lnTo>
                  <a:pt x="12192000" y="885826"/>
                </a:lnTo>
                <a:lnTo>
                  <a:pt x="12192000" y="1787292"/>
                </a:lnTo>
                <a:lnTo>
                  <a:pt x="0" y="1787292"/>
                </a:lnTo>
                <a:lnTo>
                  <a:pt x="0" y="885826"/>
                </a:lnTo>
                <a:lnTo>
                  <a:pt x="0" y="174668"/>
                </a:lnTo>
                <a:lnTo>
                  <a:pt x="1852" y="174625"/>
                </a:lnTo>
                <a:lnTo>
                  <a:pt x="62177" y="166687"/>
                </a:lnTo>
                <a:lnTo>
                  <a:pt x="114564" y="155575"/>
                </a:lnTo>
                <a:lnTo>
                  <a:pt x="160602" y="141287"/>
                </a:lnTo>
                <a:lnTo>
                  <a:pt x="201877" y="125412"/>
                </a:lnTo>
                <a:lnTo>
                  <a:pt x="238389" y="106362"/>
                </a:lnTo>
                <a:lnTo>
                  <a:pt x="276489" y="87312"/>
                </a:lnTo>
                <a:lnTo>
                  <a:pt x="314589" y="68262"/>
                </a:lnTo>
                <a:lnTo>
                  <a:pt x="351102" y="52387"/>
                </a:lnTo>
                <a:lnTo>
                  <a:pt x="392377" y="36512"/>
                </a:lnTo>
                <a:lnTo>
                  <a:pt x="438414" y="20637"/>
                </a:lnTo>
                <a:lnTo>
                  <a:pt x="490802" y="9525"/>
                </a:lnTo>
                <a:lnTo>
                  <a:pt x="551127" y="317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86989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descr="グラフィカル ユーザー インターフェイス, テキスト, アプリケーション&#10;&#10;自動的に生成された説明">
            <a:extLst>
              <a:ext uri="{FF2B5EF4-FFF2-40B4-BE49-F238E27FC236}">
                <a16:creationId xmlns:a16="http://schemas.microsoft.com/office/drawing/2014/main" id="{CC07F02D-C28C-3BA6-9AA0-401AF063DAC1}"/>
              </a:ext>
            </a:extLst>
          </p:cNvPr>
          <p:cNvPicPr>
            <a:picLocks noChangeAspect="1"/>
          </p:cNvPicPr>
          <p:nvPr/>
        </p:nvPicPr>
        <p:blipFill rotWithShape="1">
          <a:blip r:embed="rId2">
            <a:extLst>
              <a:ext uri="{28A0092B-C50C-407E-A947-70E740481C1C}">
                <a14:useLocalDpi xmlns:a14="http://schemas.microsoft.com/office/drawing/2010/main" val="0"/>
              </a:ext>
            </a:extLst>
          </a:blip>
          <a:srcRect r="66984" b="58080"/>
          <a:stretch/>
        </p:blipFill>
        <p:spPr>
          <a:xfrm>
            <a:off x="1683581" y="1670553"/>
            <a:ext cx="7340498" cy="494032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7" name="正方形/長方形 6">
            <a:extLst>
              <a:ext uri="{FF2B5EF4-FFF2-40B4-BE49-F238E27FC236}">
                <a16:creationId xmlns:a16="http://schemas.microsoft.com/office/drawing/2014/main" id="{8D6BA935-BC7D-92A0-2051-DC57A8E532AE}"/>
              </a:ext>
            </a:extLst>
          </p:cNvPr>
          <p:cNvSpPr/>
          <p:nvPr/>
        </p:nvSpPr>
        <p:spPr>
          <a:xfrm>
            <a:off x="2071440" y="1515670"/>
            <a:ext cx="3669794" cy="388079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タイトル 1">
            <a:extLst>
              <a:ext uri="{FF2B5EF4-FFF2-40B4-BE49-F238E27FC236}">
                <a16:creationId xmlns:a16="http://schemas.microsoft.com/office/drawing/2014/main" id="{91925098-B33A-2011-B887-8DD3748672B2}"/>
              </a:ext>
            </a:extLst>
          </p:cNvPr>
          <p:cNvSpPr txBox="1">
            <a:spLocks/>
          </p:cNvSpPr>
          <p:nvPr/>
        </p:nvSpPr>
        <p:spPr>
          <a:xfrm>
            <a:off x="1668591" y="740228"/>
            <a:ext cx="10178322" cy="146558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t>先ほどインストールした</a:t>
            </a:r>
            <a:r>
              <a:rPr lang="en-US" altLang="ja-JP" sz="2800" cap="none" dirty="0"/>
              <a:t>Git</a:t>
            </a:r>
            <a:r>
              <a:rPr lang="ja-JP" altLang="en-US" sz="2800" cap="none" dirty="0"/>
              <a:t> </a:t>
            </a:r>
            <a:r>
              <a:rPr lang="en-US" altLang="ja-JP" sz="2800" cap="none" dirty="0"/>
              <a:t>Hub</a:t>
            </a:r>
            <a:r>
              <a:rPr lang="ja-JP" altLang="en-US" sz="2800" cap="none" dirty="0"/>
              <a:t> </a:t>
            </a:r>
            <a:r>
              <a:rPr lang="en-US" altLang="ja-JP" sz="2800" cap="none" dirty="0"/>
              <a:t>Desktop</a:t>
            </a:r>
            <a:r>
              <a:rPr lang="ja-JP" altLang="en-US" sz="2800" cap="none" dirty="0"/>
              <a:t>を開く</a:t>
            </a:r>
            <a:endParaRPr lang="en-US" altLang="ja-JP" sz="2800" cap="none" dirty="0"/>
          </a:p>
          <a:p>
            <a:r>
              <a:rPr lang="en-US" altLang="ja-JP" sz="2800" cap="none" dirty="0"/>
              <a:t>[File]</a:t>
            </a:r>
            <a:r>
              <a:rPr lang="ja-JP" altLang="en-US" sz="2800" cap="none" dirty="0"/>
              <a:t>➡</a:t>
            </a:r>
            <a:r>
              <a:rPr lang="en-US" altLang="ja-JP" sz="2800" cap="none" dirty="0"/>
              <a:t>[New repository]</a:t>
            </a:r>
            <a:r>
              <a:rPr lang="ja-JP" altLang="en-US" sz="2800" cap="none" dirty="0"/>
              <a:t>の順にクリック</a:t>
            </a:r>
            <a:endParaRPr lang="en-US" altLang="ja-JP" sz="2800" cap="none" dirty="0"/>
          </a:p>
        </p:txBody>
      </p:sp>
      <p:sp>
        <p:nvSpPr>
          <p:cNvPr id="10" name="テキスト ボックス 9">
            <a:extLst>
              <a:ext uri="{FF2B5EF4-FFF2-40B4-BE49-F238E27FC236}">
                <a16:creationId xmlns:a16="http://schemas.microsoft.com/office/drawing/2014/main" id="{EE8B1D0F-A5CE-EE22-EB7B-5D65AD0B0BA3}"/>
              </a:ext>
            </a:extLst>
          </p:cNvPr>
          <p:cNvSpPr txBox="1"/>
          <p:nvPr/>
        </p:nvSpPr>
        <p:spPr>
          <a:xfrm>
            <a:off x="8564972" y="1063570"/>
            <a:ext cx="4706912" cy="646331"/>
          </a:xfrm>
          <a:prstGeom prst="rect">
            <a:avLst/>
          </a:prstGeom>
          <a:noFill/>
        </p:spPr>
        <p:txBody>
          <a:bodyPr wrap="square" rtlCol="0">
            <a:spAutoFit/>
          </a:bodyPr>
          <a:lstStyle/>
          <a:p>
            <a:r>
              <a:rPr kumimoji="1" lang="en-US" altLang="ja-JP" dirty="0">
                <a:solidFill>
                  <a:srgbClr val="FF0000"/>
                </a:solidFill>
              </a:rPr>
              <a:t>※Web</a:t>
            </a:r>
            <a:r>
              <a:rPr kumimoji="1" lang="ja-JP" altLang="en-US" dirty="0">
                <a:solidFill>
                  <a:srgbClr val="FF0000"/>
                </a:solidFill>
              </a:rPr>
              <a:t>サイトにある</a:t>
            </a:r>
            <a:r>
              <a:rPr kumimoji="1" lang="en-US" altLang="ja-JP" dirty="0">
                <a:solidFill>
                  <a:srgbClr val="FF0000"/>
                </a:solidFill>
              </a:rPr>
              <a:t>GitHub</a:t>
            </a:r>
            <a:r>
              <a:rPr kumimoji="1" lang="ja-JP" altLang="en-US" dirty="0">
                <a:solidFill>
                  <a:srgbClr val="FF0000"/>
                </a:solidFill>
              </a:rPr>
              <a:t>では</a:t>
            </a:r>
            <a:endParaRPr kumimoji="1" lang="en-US" altLang="ja-JP" dirty="0">
              <a:solidFill>
                <a:srgbClr val="FF0000"/>
              </a:solidFill>
            </a:endParaRPr>
          </a:p>
          <a:p>
            <a:r>
              <a:rPr kumimoji="1" lang="ja-JP" altLang="en-US" dirty="0">
                <a:solidFill>
                  <a:srgbClr val="FF0000"/>
                </a:solidFill>
              </a:rPr>
              <a:t>　ありません</a:t>
            </a:r>
            <a:endParaRPr kumimoji="1" lang="en-US" altLang="ja-JP" dirty="0">
              <a:solidFill>
                <a:srgbClr val="FF0000"/>
              </a:solidFill>
            </a:endParaRPr>
          </a:p>
        </p:txBody>
      </p:sp>
      <p:grpSp>
        <p:nvGrpSpPr>
          <p:cNvPr id="5" name="グループ化 4">
            <a:extLst>
              <a:ext uri="{FF2B5EF4-FFF2-40B4-BE49-F238E27FC236}">
                <a16:creationId xmlns:a16="http://schemas.microsoft.com/office/drawing/2014/main" id="{30A39AF5-AFE0-B6F7-0BDF-87AAD8BC31E8}"/>
              </a:ext>
            </a:extLst>
          </p:cNvPr>
          <p:cNvGrpSpPr/>
          <p:nvPr/>
        </p:nvGrpSpPr>
        <p:grpSpPr>
          <a:xfrm>
            <a:off x="-156089" y="-1"/>
            <a:ext cx="12348089" cy="634258"/>
            <a:chOff x="-156089" y="-1"/>
            <a:chExt cx="12348089" cy="634258"/>
          </a:xfrm>
        </p:grpSpPr>
        <p:sp>
          <p:nvSpPr>
            <p:cNvPr id="6" name="正方形/長方形 5">
              <a:extLst>
                <a:ext uri="{FF2B5EF4-FFF2-40B4-BE49-F238E27FC236}">
                  <a16:creationId xmlns:a16="http://schemas.microsoft.com/office/drawing/2014/main" id="{19B53EE5-9E13-7260-5AD7-7826A3A278D2}"/>
                </a:ext>
              </a:extLst>
            </p:cNvPr>
            <p:cNvSpPr/>
            <p:nvPr/>
          </p:nvSpPr>
          <p:spPr>
            <a:xfrm>
              <a:off x="0" y="-1"/>
              <a:ext cx="12192000" cy="505841"/>
            </a:xfrm>
            <a:prstGeom prst="rect">
              <a:avLst/>
            </a:prstGeom>
            <a:ln>
              <a:solidFill>
                <a:schemeClr val="tx2">
                  <a:lumMod val="90000"/>
                  <a:lumOff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1" name="タイトル 1">
              <a:extLst>
                <a:ext uri="{FF2B5EF4-FFF2-40B4-BE49-F238E27FC236}">
                  <a16:creationId xmlns:a16="http://schemas.microsoft.com/office/drawing/2014/main" id="{D66786B7-2BF6-BE63-EC75-15AB42412379}"/>
                </a:ext>
              </a:extLst>
            </p:cNvPr>
            <p:cNvSpPr txBox="1">
              <a:spLocks/>
            </p:cNvSpPr>
            <p:nvPr/>
          </p:nvSpPr>
          <p:spPr>
            <a:xfrm>
              <a:off x="-156089" y="36280"/>
              <a:ext cx="8610772" cy="5979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solidFill>
                    <a:schemeClr val="bg1"/>
                  </a:solidFill>
                </a:rPr>
                <a:t>・ローカルリポジトリの作成</a:t>
              </a:r>
              <a:endParaRPr lang="ja-JP" altLang="en-US" sz="2800" dirty="0">
                <a:solidFill>
                  <a:schemeClr val="bg1"/>
                </a:solidFill>
              </a:endParaRPr>
            </a:p>
          </p:txBody>
        </p:sp>
      </p:grpSp>
    </p:spTree>
    <p:extLst>
      <p:ext uri="{BB962C8B-B14F-4D97-AF65-F5344CB8AC3E}">
        <p14:creationId xmlns:p14="http://schemas.microsoft.com/office/powerpoint/2010/main" val="23417138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テキスト ボックス 12">
            <a:extLst>
              <a:ext uri="{FF2B5EF4-FFF2-40B4-BE49-F238E27FC236}">
                <a16:creationId xmlns:a16="http://schemas.microsoft.com/office/drawing/2014/main" id="{D3DE3A61-F11F-B295-EDA4-F821E9CDE5F5}"/>
              </a:ext>
            </a:extLst>
          </p:cNvPr>
          <p:cNvSpPr txBox="1"/>
          <p:nvPr/>
        </p:nvSpPr>
        <p:spPr>
          <a:xfrm>
            <a:off x="5991070" y="1460273"/>
            <a:ext cx="4906781" cy="400110"/>
          </a:xfrm>
          <a:prstGeom prst="rect">
            <a:avLst/>
          </a:prstGeom>
          <a:noFill/>
        </p:spPr>
        <p:txBody>
          <a:bodyPr wrap="square" rtlCol="0">
            <a:spAutoFit/>
          </a:bodyPr>
          <a:lstStyle/>
          <a:p>
            <a:r>
              <a:rPr kumimoji="1" lang="ja-JP" altLang="en-US" sz="2000" dirty="0"/>
              <a:t>・</a:t>
            </a:r>
            <a:r>
              <a:rPr kumimoji="1" lang="en-US" altLang="ja-JP" sz="2000" dirty="0"/>
              <a:t>Name</a:t>
            </a:r>
            <a:r>
              <a:rPr kumimoji="1" lang="ja-JP" altLang="en-US" sz="2000" dirty="0"/>
              <a:t>にリポジトリの名前を入力</a:t>
            </a:r>
          </a:p>
        </p:txBody>
      </p:sp>
      <p:grpSp>
        <p:nvGrpSpPr>
          <p:cNvPr id="5" name="グループ化 4">
            <a:extLst>
              <a:ext uri="{FF2B5EF4-FFF2-40B4-BE49-F238E27FC236}">
                <a16:creationId xmlns:a16="http://schemas.microsoft.com/office/drawing/2014/main" id="{336F8C08-42FE-2119-A8D7-AB3DEF7C9590}"/>
              </a:ext>
            </a:extLst>
          </p:cNvPr>
          <p:cNvGrpSpPr/>
          <p:nvPr/>
        </p:nvGrpSpPr>
        <p:grpSpPr>
          <a:xfrm>
            <a:off x="118861" y="634257"/>
            <a:ext cx="5867210" cy="6083028"/>
            <a:chOff x="118861" y="144275"/>
            <a:chExt cx="5767286" cy="6573010"/>
          </a:xfrm>
        </p:grpSpPr>
        <p:pic>
          <p:nvPicPr>
            <p:cNvPr id="23" name="図 22" descr="グラフィカル ユーザー インターフェイス, テキスト, アプリケーション, メール&#10;&#10;自動的に生成された説明">
              <a:extLst>
                <a:ext uri="{FF2B5EF4-FFF2-40B4-BE49-F238E27FC236}">
                  <a16:creationId xmlns:a16="http://schemas.microsoft.com/office/drawing/2014/main" id="{0420F236-32D3-3922-0F71-A7B1BBCEC4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861" y="144275"/>
              <a:ext cx="5767286" cy="6573010"/>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14" name="正方形/長方形 13">
              <a:extLst>
                <a:ext uri="{FF2B5EF4-FFF2-40B4-BE49-F238E27FC236}">
                  <a16:creationId xmlns:a16="http://schemas.microsoft.com/office/drawing/2014/main" id="{A6BA9D1A-96EE-E164-1859-F5DDBB5F2B04}"/>
                </a:ext>
              </a:extLst>
            </p:cNvPr>
            <p:cNvSpPr/>
            <p:nvPr/>
          </p:nvSpPr>
          <p:spPr>
            <a:xfrm>
              <a:off x="332581" y="949563"/>
              <a:ext cx="5363682" cy="5556168"/>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5" name="テキスト ボックス 14">
            <a:extLst>
              <a:ext uri="{FF2B5EF4-FFF2-40B4-BE49-F238E27FC236}">
                <a16:creationId xmlns:a16="http://schemas.microsoft.com/office/drawing/2014/main" id="{6101502D-F921-8F7F-E15D-4A0C1507EA8B}"/>
              </a:ext>
            </a:extLst>
          </p:cNvPr>
          <p:cNvSpPr txBox="1"/>
          <p:nvPr/>
        </p:nvSpPr>
        <p:spPr>
          <a:xfrm>
            <a:off x="6096000" y="752387"/>
            <a:ext cx="4288353" cy="707886"/>
          </a:xfrm>
          <a:prstGeom prst="rect">
            <a:avLst/>
          </a:prstGeom>
          <a:noFill/>
        </p:spPr>
        <p:txBody>
          <a:bodyPr wrap="none" rtlCol="0">
            <a:spAutoFit/>
          </a:bodyPr>
          <a:lstStyle/>
          <a:p>
            <a:r>
              <a:rPr kumimoji="1" lang="ja-JP" altLang="en-US" sz="4000" dirty="0"/>
              <a:t>リポジトリの設定</a:t>
            </a:r>
          </a:p>
        </p:txBody>
      </p:sp>
      <p:sp>
        <p:nvSpPr>
          <p:cNvPr id="16" name="テキスト ボックス 15">
            <a:extLst>
              <a:ext uri="{FF2B5EF4-FFF2-40B4-BE49-F238E27FC236}">
                <a16:creationId xmlns:a16="http://schemas.microsoft.com/office/drawing/2014/main" id="{76F68883-2E6E-1774-7788-DFB0D012F5EA}"/>
              </a:ext>
            </a:extLst>
          </p:cNvPr>
          <p:cNvSpPr txBox="1"/>
          <p:nvPr/>
        </p:nvSpPr>
        <p:spPr>
          <a:xfrm>
            <a:off x="5991070" y="3105802"/>
            <a:ext cx="6200930" cy="707886"/>
          </a:xfrm>
          <a:prstGeom prst="rect">
            <a:avLst/>
          </a:prstGeom>
          <a:noFill/>
        </p:spPr>
        <p:txBody>
          <a:bodyPr wrap="square" rtlCol="0">
            <a:spAutoFit/>
          </a:bodyPr>
          <a:lstStyle/>
          <a:p>
            <a:r>
              <a:rPr kumimoji="1" lang="ja-JP" altLang="en-US" sz="2000" dirty="0"/>
              <a:t>・</a:t>
            </a:r>
            <a:r>
              <a:rPr kumimoji="1" lang="en-US" altLang="ja-JP" sz="2000" dirty="0"/>
              <a:t>[</a:t>
            </a:r>
            <a:r>
              <a:rPr kumimoji="1" lang="en-US" altLang="ja-JP" sz="2000" dirty="0" err="1"/>
              <a:t>Lnitialize</a:t>
            </a:r>
            <a:r>
              <a:rPr kumimoji="1" lang="en-US" altLang="ja-JP" sz="2000" dirty="0"/>
              <a:t> this repository with a README]</a:t>
            </a:r>
            <a:r>
              <a:rPr kumimoji="1" lang="ja-JP" altLang="en-US" sz="2000" dirty="0"/>
              <a:t>をクリック</a:t>
            </a:r>
            <a:endParaRPr kumimoji="1" lang="en-US" altLang="ja-JP" sz="2000" dirty="0"/>
          </a:p>
          <a:p>
            <a:r>
              <a:rPr kumimoji="1" lang="ja-JP" altLang="en-US" sz="2000" dirty="0"/>
              <a:t>　（リポジトリの説明をつけるかどうかの設定）</a:t>
            </a:r>
            <a:endParaRPr kumimoji="1" lang="en-US" altLang="ja-JP" sz="2000" dirty="0"/>
          </a:p>
        </p:txBody>
      </p:sp>
      <p:sp>
        <p:nvSpPr>
          <p:cNvPr id="17" name="テキスト ボックス 16">
            <a:extLst>
              <a:ext uri="{FF2B5EF4-FFF2-40B4-BE49-F238E27FC236}">
                <a16:creationId xmlns:a16="http://schemas.microsoft.com/office/drawing/2014/main" id="{42ABAE53-8815-11D3-739B-001604CA5132}"/>
              </a:ext>
            </a:extLst>
          </p:cNvPr>
          <p:cNvSpPr txBox="1"/>
          <p:nvPr/>
        </p:nvSpPr>
        <p:spPr>
          <a:xfrm>
            <a:off x="5986071" y="2002578"/>
            <a:ext cx="6420787" cy="400110"/>
          </a:xfrm>
          <a:prstGeom prst="rect">
            <a:avLst/>
          </a:prstGeom>
          <a:noFill/>
        </p:spPr>
        <p:txBody>
          <a:bodyPr wrap="square" rtlCol="0">
            <a:spAutoFit/>
          </a:bodyPr>
          <a:lstStyle/>
          <a:p>
            <a:r>
              <a:rPr kumimoji="1" lang="ja-JP" altLang="en-US" sz="2000" dirty="0"/>
              <a:t>・</a:t>
            </a:r>
            <a:r>
              <a:rPr kumimoji="1" lang="en-US" altLang="ja-JP" sz="2000" dirty="0"/>
              <a:t>Description</a:t>
            </a:r>
            <a:r>
              <a:rPr kumimoji="1" lang="ja-JP" altLang="en-US" sz="2000" dirty="0"/>
              <a:t>に検索エンジン用のキーワードを入力</a:t>
            </a:r>
          </a:p>
        </p:txBody>
      </p:sp>
      <p:sp>
        <p:nvSpPr>
          <p:cNvPr id="18" name="テキスト ボックス 17">
            <a:extLst>
              <a:ext uri="{FF2B5EF4-FFF2-40B4-BE49-F238E27FC236}">
                <a16:creationId xmlns:a16="http://schemas.microsoft.com/office/drawing/2014/main" id="{D54187DD-57AF-97A1-52B3-DA14456E4858}"/>
              </a:ext>
            </a:extLst>
          </p:cNvPr>
          <p:cNvSpPr txBox="1"/>
          <p:nvPr/>
        </p:nvSpPr>
        <p:spPr>
          <a:xfrm>
            <a:off x="5986071" y="2554436"/>
            <a:ext cx="5521833" cy="400110"/>
          </a:xfrm>
          <a:prstGeom prst="rect">
            <a:avLst/>
          </a:prstGeom>
          <a:noFill/>
        </p:spPr>
        <p:txBody>
          <a:bodyPr wrap="square" rtlCol="0">
            <a:spAutoFit/>
          </a:bodyPr>
          <a:lstStyle/>
          <a:p>
            <a:r>
              <a:rPr kumimoji="1" lang="ja-JP" altLang="en-US" sz="2000" dirty="0"/>
              <a:t>・</a:t>
            </a:r>
            <a:r>
              <a:rPr kumimoji="1" lang="en-US" altLang="ja-JP" sz="2000" dirty="0"/>
              <a:t>Local path</a:t>
            </a:r>
            <a:r>
              <a:rPr kumimoji="1" lang="ja-JP" altLang="en-US" sz="2000" dirty="0"/>
              <a:t>にリポジトリの保存場所を入力</a:t>
            </a:r>
            <a:endParaRPr kumimoji="1" lang="en-US" altLang="ja-JP" sz="2000" dirty="0"/>
          </a:p>
        </p:txBody>
      </p:sp>
      <p:sp>
        <p:nvSpPr>
          <p:cNvPr id="19" name="テキスト ボックス 18">
            <a:extLst>
              <a:ext uri="{FF2B5EF4-FFF2-40B4-BE49-F238E27FC236}">
                <a16:creationId xmlns:a16="http://schemas.microsoft.com/office/drawing/2014/main" id="{8C2C8A28-E028-7AB8-C635-C8179E7EB724}"/>
              </a:ext>
            </a:extLst>
          </p:cNvPr>
          <p:cNvSpPr txBox="1"/>
          <p:nvPr/>
        </p:nvSpPr>
        <p:spPr>
          <a:xfrm>
            <a:off x="6096000" y="3964944"/>
            <a:ext cx="5946411" cy="707886"/>
          </a:xfrm>
          <a:prstGeom prst="rect">
            <a:avLst/>
          </a:prstGeom>
          <a:noFill/>
        </p:spPr>
        <p:txBody>
          <a:bodyPr wrap="square" rtlCol="0">
            <a:spAutoFit/>
          </a:bodyPr>
          <a:lstStyle/>
          <a:p>
            <a:r>
              <a:rPr kumimoji="1" lang="ja-JP" altLang="en-US" sz="2000" dirty="0"/>
              <a:t>・</a:t>
            </a:r>
            <a:r>
              <a:rPr kumimoji="1" lang="en-US" altLang="ja-JP" sz="2000" dirty="0"/>
              <a:t>Git ignore</a:t>
            </a:r>
            <a:r>
              <a:rPr kumimoji="1" lang="ja-JP" altLang="en-US" sz="2000" dirty="0"/>
              <a:t>を</a:t>
            </a:r>
            <a:r>
              <a:rPr kumimoji="1" lang="en-US" altLang="ja-JP" sz="2000" dirty="0"/>
              <a:t>None</a:t>
            </a:r>
            <a:r>
              <a:rPr kumimoji="1" lang="ja-JP" altLang="en-US" sz="2000" dirty="0"/>
              <a:t>に設定</a:t>
            </a:r>
            <a:endParaRPr kumimoji="1" lang="en-US" altLang="ja-JP" sz="2000" dirty="0"/>
          </a:p>
          <a:p>
            <a:r>
              <a:rPr kumimoji="1" lang="ja-JP" altLang="en-US" sz="2000" dirty="0"/>
              <a:t>（リポジトリ内の無視したいファイル名の選択）</a:t>
            </a:r>
          </a:p>
        </p:txBody>
      </p:sp>
      <p:sp>
        <p:nvSpPr>
          <p:cNvPr id="20" name="テキスト ボックス 19">
            <a:extLst>
              <a:ext uri="{FF2B5EF4-FFF2-40B4-BE49-F238E27FC236}">
                <a16:creationId xmlns:a16="http://schemas.microsoft.com/office/drawing/2014/main" id="{471159F5-EDC3-8AF9-DD38-30D76A1837F8}"/>
              </a:ext>
            </a:extLst>
          </p:cNvPr>
          <p:cNvSpPr txBox="1"/>
          <p:nvPr/>
        </p:nvSpPr>
        <p:spPr>
          <a:xfrm>
            <a:off x="6096000" y="4824086"/>
            <a:ext cx="6200930" cy="707886"/>
          </a:xfrm>
          <a:prstGeom prst="rect">
            <a:avLst/>
          </a:prstGeom>
          <a:noFill/>
        </p:spPr>
        <p:txBody>
          <a:bodyPr wrap="square" rtlCol="0">
            <a:spAutoFit/>
          </a:bodyPr>
          <a:lstStyle/>
          <a:p>
            <a:r>
              <a:rPr kumimoji="1" lang="ja-JP" altLang="en-US" sz="2000" dirty="0"/>
              <a:t>・</a:t>
            </a:r>
            <a:r>
              <a:rPr kumimoji="1" lang="en-US" altLang="ja-JP" sz="2000" dirty="0"/>
              <a:t>License</a:t>
            </a:r>
            <a:r>
              <a:rPr kumimoji="1" lang="ja-JP" altLang="en-US" sz="2000" dirty="0"/>
              <a:t>を</a:t>
            </a:r>
            <a:r>
              <a:rPr kumimoji="1" lang="en-US" altLang="ja-JP" sz="2000" dirty="0"/>
              <a:t>None</a:t>
            </a:r>
            <a:r>
              <a:rPr kumimoji="1" lang="ja-JP" altLang="en-US" sz="2000" dirty="0"/>
              <a:t>に設定</a:t>
            </a:r>
            <a:endParaRPr kumimoji="1" lang="en-US" altLang="ja-JP" sz="2000" dirty="0"/>
          </a:p>
          <a:p>
            <a:r>
              <a:rPr kumimoji="1" lang="ja-JP" altLang="en-US" sz="2000" dirty="0"/>
              <a:t>（リポジトリのライセンス選択）</a:t>
            </a:r>
          </a:p>
        </p:txBody>
      </p:sp>
      <p:sp>
        <p:nvSpPr>
          <p:cNvPr id="21" name="テキスト ボックス 20">
            <a:extLst>
              <a:ext uri="{FF2B5EF4-FFF2-40B4-BE49-F238E27FC236}">
                <a16:creationId xmlns:a16="http://schemas.microsoft.com/office/drawing/2014/main" id="{5EFAE23E-6CC8-78BF-9B3A-D2B316C7ACA2}"/>
              </a:ext>
            </a:extLst>
          </p:cNvPr>
          <p:cNvSpPr txBox="1"/>
          <p:nvPr/>
        </p:nvSpPr>
        <p:spPr>
          <a:xfrm>
            <a:off x="6095999" y="5683228"/>
            <a:ext cx="6200930" cy="400110"/>
          </a:xfrm>
          <a:prstGeom prst="rect">
            <a:avLst/>
          </a:prstGeom>
          <a:noFill/>
        </p:spPr>
        <p:txBody>
          <a:bodyPr wrap="square" rtlCol="0">
            <a:spAutoFit/>
          </a:bodyPr>
          <a:lstStyle/>
          <a:p>
            <a:r>
              <a:rPr kumimoji="1" lang="ja-JP" altLang="en-US" sz="2000" dirty="0"/>
              <a:t>・</a:t>
            </a:r>
            <a:r>
              <a:rPr kumimoji="1" lang="en-US" altLang="ja-JP" sz="2000" dirty="0"/>
              <a:t>Create repository</a:t>
            </a:r>
            <a:r>
              <a:rPr kumimoji="1" lang="ja-JP" altLang="en-US" sz="2000" dirty="0"/>
              <a:t>をクリック</a:t>
            </a:r>
          </a:p>
        </p:txBody>
      </p:sp>
      <p:sp>
        <p:nvSpPr>
          <p:cNvPr id="24" name="テキスト ボックス 23">
            <a:extLst>
              <a:ext uri="{FF2B5EF4-FFF2-40B4-BE49-F238E27FC236}">
                <a16:creationId xmlns:a16="http://schemas.microsoft.com/office/drawing/2014/main" id="{4EE2CA34-564F-318F-EAA6-470A5E9D12DF}"/>
              </a:ext>
            </a:extLst>
          </p:cNvPr>
          <p:cNvSpPr txBox="1"/>
          <p:nvPr/>
        </p:nvSpPr>
        <p:spPr>
          <a:xfrm>
            <a:off x="6095999" y="6219092"/>
            <a:ext cx="6200930" cy="400110"/>
          </a:xfrm>
          <a:prstGeom prst="rect">
            <a:avLst/>
          </a:prstGeom>
          <a:noFill/>
        </p:spPr>
        <p:txBody>
          <a:bodyPr wrap="square" rtlCol="0">
            <a:spAutoFit/>
          </a:bodyPr>
          <a:lstStyle/>
          <a:p>
            <a:r>
              <a:rPr kumimoji="1" lang="ja-JP" altLang="en-US" sz="2000" dirty="0"/>
              <a:t>・これでローカルリポジトリ作成完了！</a:t>
            </a:r>
          </a:p>
        </p:txBody>
      </p:sp>
      <p:grpSp>
        <p:nvGrpSpPr>
          <p:cNvPr id="6" name="グループ化 5">
            <a:extLst>
              <a:ext uri="{FF2B5EF4-FFF2-40B4-BE49-F238E27FC236}">
                <a16:creationId xmlns:a16="http://schemas.microsoft.com/office/drawing/2014/main" id="{F96B3BFD-89D9-193C-4536-F1F5572CBCD2}"/>
              </a:ext>
            </a:extLst>
          </p:cNvPr>
          <p:cNvGrpSpPr/>
          <p:nvPr/>
        </p:nvGrpSpPr>
        <p:grpSpPr>
          <a:xfrm>
            <a:off x="-156089" y="-1"/>
            <a:ext cx="12348089" cy="634258"/>
            <a:chOff x="-156089" y="-1"/>
            <a:chExt cx="12348089" cy="634258"/>
          </a:xfrm>
        </p:grpSpPr>
        <p:sp>
          <p:nvSpPr>
            <p:cNvPr id="7" name="正方形/長方形 6">
              <a:extLst>
                <a:ext uri="{FF2B5EF4-FFF2-40B4-BE49-F238E27FC236}">
                  <a16:creationId xmlns:a16="http://schemas.microsoft.com/office/drawing/2014/main" id="{F3EF4A97-890E-CD94-1997-3EA514424815}"/>
                </a:ext>
              </a:extLst>
            </p:cNvPr>
            <p:cNvSpPr/>
            <p:nvPr/>
          </p:nvSpPr>
          <p:spPr>
            <a:xfrm>
              <a:off x="0" y="-1"/>
              <a:ext cx="12192000" cy="505841"/>
            </a:xfrm>
            <a:prstGeom prst="rect">
              <a:avLst/>
            </a:prstGeom>
            <a:ln>
              <a:solidFill>
                <a:schemeClr val="tx2">
                  <a:lumMod val="90000"/>
                  <a:lumOff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8" name="タイトル 1">
              <a:extLst>
                <a:ext uri="{FF2B5EF4-FFF2-40B4-BE49-F238E27FC236}">
                  <a16:creationId xmlns:a16="http://schemas.microsoft.com/office/drawing/2014/main" id="{7F0C4D2E-D8AE-210E-826E-9C1A6261DA78}"/>
                </a:ext>
              </a:extLst>
            </p:cNvPr>
            <p:cNvSpPr txBox="1">
              <a:spLocks/>
            </p:cNvSpPr>
            <p:nvPr/>
          </p:nvSpPr>
          <p:spPr>
            <a:xfrm>
              <a:off x="-156089" y="36280"/>
              <a:ext cx="8610772" cy="5979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solidFill>
                    <a:schemeClr val="bg1"/>
                  </a:solidFill>
                </a:rPr>
                <a:t>・ローカルリポジトリの作成</a:t>
              </a:r>
              <a:endParaRPr lang="ja-JP" altLang="en-US" sz="2800" dirty="0">
                <a:solidFill>
                  <a:schemeClr val="bg1"/>
                </a:solidFill>
              </a:endParaRPr>
            </a:p>
          </p:txBody>
        </p:sp>
      </p:grpSp>
      <p:sp>
        <p:nvSpPr>
          <p:cNvPr id="9" name="テキスト ボックス 8">
            <a:extLst>
              <a:ext uri="{FF2B5EF4-FFF2-40B4-BE49-F238E27FC236}">
                <a16:creationId xmlns:a16="http://schemas.microsoft.com/office/drawing/2014/main" id="{365615E1-FDF0-03D8-BE75-2B31A1A93B45}"/>
              </a:ext>
            </a:extLst>
          </p:cNvPr>
          <p:cNvSpPr txBox="1"/>
          <p:nvPr/>
        </p:nvSpPr>
        <p:spPr>
          <a:xfrm flipH="1">
            <a:off x="9698871" y="1706820"/>
            <a:ext cx="3015642" cy="338554"/>
          </a:xfrm>
          <a:prstGeom prst="rect">
            <a:avLst/>
          </a:prstGeom>
          <a:noFill/>
        </p:spPr>
        <p:txBody>
          <a:bodyPr wrap="square" rtlCol="0">
            <a:spAutoFit/>
          </a:bodyPr>
          <a:lstStyle/>
          <a:p>
            <a:r>
              <a:rPr kumimoji="1" lang="en-US" altLang="ja-JP" sz="1600" dirty="0">
                <a:solidFill>
                  <a:srgbClr val="FF0000"/>
                </a:solidFill>
              </a:rPr>
              <a:t>※</a:t>
            </a:r>
            <a:r>
              <a:rPr kumimoji="1" lang="ja-JP" altLang="en-US" sz="1600" dirty="0">
                <a:solidFill>
                  <a:srgbClr val="FF0000"/>
                </a:solidFill>
              </a:rPr>
              <a:t>名前は被らないように</a:t>
            </a:r>
            <a:r>
              <a:rPr kumimoji="1" lang="en-US" altLang="ja-JP" sz="1600" dirty="0">
                <a:solidFill>
                  <a:srgbClr val="FF0000"/>
                </a:solidFill>
              </a:rPr>
              <a:t>!!</a:t>
            </a:r>
            <a:endParaRPr kumimoji="1" lang="ja-JP" altLang="en-US" sz="1600" dirty="0">
              <a:solidFill>
                <a:srgbClr val="FF0000"/>
              </a:solidFill>
            </a:endParaRPr>
          </a:p>
        </p:txBody>
      </p:sp>
    </p:spTree>
    <p:extLst>
      <p:ext uri="{BB962C8B-B14F-4D97-AF65-F5344CB8AC3E}">
        <p14:creationId xmlns:p14="http://schemas.microsoft.com/office/powerpoint/2010/main" val="42593975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AB4FFECA-0832-4FE3-B587-054A0F2D80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31401C37-230C-EBA7-15D1-4AB8D9F693A8}"/>
              </a:ext>
            </a:extLst>
          </p:cNvPr>
          <p:cNvSpPr>
            <a:spLocks noGrp="1"/>
          </p:cNvSpPr>
          <p:nvPr>
            <p:ph type="ctrTitle"/>
          </p:nvPr>
        </p:nvSpPr>
        <p:spPr>
          <a:xfrm>
            <a:off x="-1" y="2725943"/>
            <a:ext cx="12191999" cy="1406113"/>
          </a:xfrm>
        </p:spPr>
        <p:txBody>
          <a:bodyPr anchor="b">
            <a:normAutofit/>
          </a:bodyPr>
          <a:lstStyle/>
          <a:p>
            <a:r>
              <a:rPr lang="ja-JP" altLang="en-US" sz="4400" dirty="0"/>
              <a:t>ローカルリポジトリから</a:t>
            </a:r>
            <a:br>
              <a:rPr lang="en-US" altLang="ja-JP" sz="4400" dirty="0"/>
            </a:br>
            <a:r>
              <a:rPr lang="ja-JP" altLang="en-US" sz="4400" dirty="0"/>
              <a:t>リモートリポジトリを作成してみよう</a:t>
            </a:r>
            <a:r>
              <a:rPr lang="en-US" altLang="ja-JP" sz="4400" dirty="0"/>
              <a:t>!!</a:t>
            </a:r>
            <a:endParaRPr lang="ja-JP" altLang="en-US" sz="4400" dirty="0"/>
          </a:p>
        </p:txBody>
      </p:sp>
      <p:sp>
        <p:nvSpPr>
          <p:cNvPr id="9" name="Freeform: Shape 8">
            <a:extLst>
              <a:ext uri="{FF2B5EF4-FFF2-40B4-BE49-F238E27FC236}">
                <a16:creationId xmlns:a16="http://schemas.microsoft.com/office/drawing/2014/main" id="{C65858E6-5C0F-4AAE-A1AC-29BA07FFEE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070707"/>
            <a:ext cx="12192000" cy="1787292"/>
          </a:xfrm>
          <a:custGeom>
            <a:avLst/>
            <a:gdLst>
              <a:gd name="connsiteX0" fmla="*/ 619389 w 12192000"/>
              <a:gd name="connsiteY0" fmla="*/ 0 h 1787292"/>
              <a:gd name="connsiteX1" fmla="*/ 687652 w 12192000"/>
              <a:gd name="connsiteY1" fmla="*/ 3175 h 1787292"/>
              <a:gd name="connsiteX2" fmla="*/ 747977 w 12192000"/>
              <a:gd name="connsiteY2" fmla="*/ 9525 h 1787292"/>
              <a:gd name="connsiteX3" fmla="*/ 800364 w 12192000"/>
              <a:gd name="connsiteY3" fmla="*/ 20637 h 1787292"/>
              <a:gd name="connsiteX4" fmla="*/ 846402 w 12192000"/>
              <a:gd name="connsiteY4" fmla="*/ 36512 h 1787292"/>
              <a:gd name="connsiteX5" fmla="*/ 887677 w 12192000"/>
              <a:gd name="connsiteY5" fmla="*/ 52387 h 1787292"/>
              <a:gd name="connsiteX6" fmla="*/ 924189 w 12192000"/>
              <a:gd name="connsiteY6" fmla="*/ 68262 h 1787292"/>
              <a:gd name="connsiteX7" fmla="*/ 962289 w 12192000"/>
              <a:gd name="connsiteY7" fmla="*/ 87312 h 1787292"/>
              <a:gd name="connsiteX8" fmla="*/ 1000389 w 12192000"/>
              <a:gd name="connsiteY8" fmla="*/ 106362 h 1787292"/>
              <a:gd name="connsiteX9" fmla="*/ 1036902 w 12192000"/>
              <a:gd name="connsiteY9" fmla="*/ 125412 h 1787292"/>
              <a:gd name="connsiteX10" fmla="*/ 1078177 w 12192000"/>
              <a:gd name="connsiteY10" fmla="*/ 141287 h 1787292"/>
              <a:gd name="connsiteX11" fmla="*/ 1124214 w 12192000"/>
              <a:gd name="connsiteY11" fmla="*/ 155575 h 1787292"/>
              <a:gd name="connsiteX12" fmla="*/ 1176602 w 12192000"/>
              <a:gd name="connsiteY12" fmla="*/ 166687 h 1787292"/>
              <a:gd name="connsiteX13" fmla="*/ 1236927 w 12192000"/>
              <a:gd name="connsiteY13" fmla="*/ 174625 h 1787292"/>
              <a:gd name="connsiteX14" fmla="*/ 1305189 w 12192000"/>
              <a:gd name="connsiteY14" fmla="*/ 176212 h 1787292"/>
              <a:gd name="connsiteX15" fmla="*/ 1373452 w 12192000"/>
              <a:gd name="connsiteY15" fmla="*/ 174625 h 1787292"/>
              <a:gd name="connsiteX16" fmla="*/ 1433777 w 12192000"/>
              <a:gd name="connsiteY16" fmla="*/ 166687 h 1787292"/>
              <a:gd name="connsiteX17" fmla="*/ 1486164 w 12192000"/>
              <a:gd name="connsiteY17" fmla="*/ 155575 h 1787292"/>
              <a:gd name="connsiteX18" fmla="*/ 1532202 w 12192000"/>
              <a:gd name="connsiteY18" fmla="*/ 141287 h 1787292"/>
              <a:gd name="connsiteX19" fmla="*/ 1573477 w 12192000"/>
              <a:gd name="connsiteY19" fmla="*/ 125412 h 1787292"/>
              <a:gd name="connsiteX20" fmla="*/ 1609989 w 12192000"/>
              <a:gd name="connsiteY20" fmla="*/ 106362 h 1787292"/>
              <a:gd name="connsiteX21" fmla="*/ 1648089 w 12192000"/>
              <a:gd name="connsiteY21" fmla="*/ 87312 h 1787292"/>
              <a:gd name="connsiteX22" fmla="*/ 1686189 w 12192000"/>
              <a:gd name="connsiteY22" fmla="*/ 68262 h 1787292"/>
              <a:gd name="connsiteX23" fmla="*/ 1722702 w 12192000"/>
              <a:gd name="connsiteY23" fmla="*/ 52387 h 1787292"/>
              <a:gd name="connsiteX24" fmla="*/ 1763977 w 12192000"/>
              <a:gd name="connsiteY24" fmla="*/ 36512 h 1787292"/>
              <a:gd name="connsiteX25" fmla="*/ 1810014 w 12192000"/>
              <a:gd name="connsiteY25" fmla="*/ 20637 h 1787292"/>
              <a:gd name="connsiteX26" fmla="*/ 1862402 w 12192000"/>
              <a:gd name="connsiteY26" fmla="*/ 9525 h 1787292"/>
              <a:gd name="connsiteX27" fmla="*/ 1922727 w 12192000"/>
              <a:gd name="connsiteY27" fmla="*/ 3175 h 1787292"/>
              <a:gd name="connsiteX28" fmla="*/ 1990989 w 12192000"/>
              <a:gd name="connsiteY28" fmla="*/ 0 h 1787292"/>
              <a:gd name="connsiteX29" fmla="*/ 2059252 w 12192000"/>
              <a:gd name="connsiteY29" fmla="*/ 3175 h 1787292"/>
              <a:gd name="connsiteX30" fmla="*/ 2119577 w 12192000"/>
              <a:gd name="connsiteY30" fmla="*/ 9525 h 1787292"/>
              <a:gd name="connsiteX31" fmla="*/ 2171964 w 12192000"/>
              <a:gd name="connsiteY31" fmla="*/ 20637 h 1787292"/>
              <a:gd name="connsiteX32" fmla="*/ 2218002 w 12192000"/>
              <a:gd name="connsiteY32" fmla="*/ 36512 h 1787292"/>
              <a:gd name="connsiteX33" fmla="*/ 2259277 w 12192000"/>
              <a:gd name="connsiteY33" fmla="*/ 52387 h 1787292"/>
              <a:gd name="connsiteX34" fmla="*/ 2295789 w 12192000"/>
              <a:gd name="connsiteY34" fmla="*/ 68262 h 1787292"/>
              <a:gd name="connsiteX35" fmla="*/ 2333889 w 12192000"/>
              <a:gd name="connsiteY35" fmla="*/ 87312 h 1787292"/>
              <a:gd name="connsiteX36" fmla="*/ 2371989 w 12192000"/>
              <a:gd name="connsiteY36" fmla="*/ 106362 h 1787292"/>
              <a:gd name="connsiteX37" fmla="*/ 2408502 w 12192000"/>
              <a:gd name="connsiteY37" fmla="*/ 125412 h 1787292"/>
              <a:gd name="connsiteX38" fmla="*/ 2449777 w 12192000"/>
              <a:gd name="connsiteY38" fmla="*/ 141287 h 1787292"/>
              <a:gd name="connsiteX39" fmla="*/ 2495814 w 12192000"/>
              <a:gd name="connsiteY39" fmla="*/ 155575 h 1787292"/>
              <a:gd name="connsiteX40" fmla="*/ 2548202 w 12192000"/>
              <a:gd name="connsiteY40" fmla="*/ 166687 h 1787292"/>
              <a:gd name="connsiteX41" fmla="*/ 2608527 w 12192000"/>
              <a:gd name="connsiteY41" fmla="*/ 174625 h 1787292"/>
              <a:gd name="connsiteX42" fmla="*/ 2676789 w 12192000"/>
              <a:gd name="connsiteY42" fmla="*/ 176212 h 1787292"/>
              <a:gd name="connsiteX43" fmla="*/ 2745052 w 12192000"/>
              <a:gd name="connsiteY43" fmla="*/ 174625 h 1787292"/>
              <a:gd name="connsiteX44" fmla="*/ 2805377 w 12192000"/>
              <a:gd name="connsiteY44" fmla="*/ 166687 h 1787292"/>
              <a:gd name="connsiteX45" fmla="*/ 2857764 w 12192000"/>
              <a:gd name="connsiteY45" fmla="*/ 155575 h 1787292"/>
              <a:gd name="connsiteX46" fmla="*/ 2903802 w 12192000"/>
              <a:gd name="connsiteY46" fmla="*/ 141287 h 1787292"/>
              <a:gd name="connsiteX47" fmla="*/ 2945077 w 12192000"/>
              <a:gd name="connsiteY47" fmla="*/ 125412 h 1787292"/>
              <a:gd name="connsiteX48" fmla="*/ 2981589 w 12192000"/>
              <a:gd name="connsiteY48" fmla="*/ 106362 h 1787292"/>
              <a:gd name="connsiteX49" fmla="*/ 3019689 w 12192000"/>
              <a:gd name="connsiteY49" fmla="*/ 87312 h 1787292"/>
              <a:gd name="connsiteX50" fmla="*/ 3057789 w 12192000"/>
              <a:gd name="connsiteY50" fmla="*/ 68262 h 1787292"/>
              <a:gd name="connsiteX51" fmla="*/ 3094302 w 12192000"/>
              <a:gd name="connsiteY51" fmla="*/ 52387 h 1787292"/>
              <a:gd name="connsiteX52" fmla="*/ 3135577 w 12192000"/>
              <a:gd name="connsiteY52" fmla="*/ 36512 h 1787292"/>
              <a:gd name="connsiteX53" fmla="*/ 3181614 w 12192000"/>
              <a:gd name="connsiteY53" fmla="*/ 20637 h 1787292"/>
              <a:gd name="connsiteX54" fmla="*/ 3234002 w 12192000"/>
              <a:gd name="connsiteY54" fmla="*/ 9525 h 1787292"/>
              <a:gd name="connsiteX55" fmla="*/ 3294327 w 12192000"/>
              <a:gd name="connsiteY55" fmla="*/ 3175 h 1787292"/>
              <a:gd name="connsiteX56" fmla="*/ 3361002 w 12192000"/>
              <a:gd name="connsiteY56" fmla="*/ 0 h 1787292"/>
              <a:gd name="connsiteX57" fmla="*/ 3430852 w 12192000"/>
              <a:gd name="connsiteY57" fmla="*/ 3175 h 1787292"/>
              <a:gd name="connsiteX58" fmla="*/ 3491177 w 12192000"/>
              <a:gd name="connsiteY58" fmla="*/ 9525 h 1787292"/>
              <a:gd name="connsiteX59" fmla="*/ 3543564 w 12192000"/>
              <a:gd name="connsiteY59" fmla="*/ 20637 h 1787292"/>
              <a:gd name="connsiteX60" fmla="*/ 3589602 w 12192000"/>
              <a:gd name="connsiteY60" fmla="*/ 36512 h 1787292"/>
              <a:gd name="connsiteX61" fmla="*/ 3630877 w 12192000"/>
              <a:gd name="connsiteY61" fmla="*/ 52387 h 1787292"/>
              <a:gd name="connsiteX62" fmla="*/ 3667389 w 12192000"/>
              <a:gd name="connsiteY62" fmla="*/ 68262 h 1787292"/>
              <a:gd name="connsiteX63" fmla="*/ 3705489 w 12192000"/>
              <a:gd name="connsiteY63" fmla="*/ 87312 h 1787292"/>
              <a:gd name="connsiteX64" fmla="*/ 3743589 w 12192000"/>
              <a:gd name="connsiteY64" fmla="*/ 106362 h 1787292"/>
              <a:gd name="connsiteX65" fmla="*/ 3780102 w 12192000"/>
              <a:gd name="connsiteY65" fmla="*/ 125412 h 1787292"/>
              <a:gd name="connsiteX66" fmla="*/ 3821377 w 12192000"/>
              <a:gd name="connsiteY66" fmla="*/ 141287 h 1787292"/>
              <a:gd name="connsiteX67" fmla="*/ 3867414 w 12192000"/>
              <a:gd name="connsiteY67" fmla="*/ 155575 h 1787292"/>
              <a:gd name="connsiteX68" fmla="*/ 3919802 w 12192000"/>
              <a:gd name="connsiteY68" fmla="*/ 166687 h 1787292"/>
              <a:gd name="connsiteX69" fmla="*/ 3980127 w 12192000"/>
              <a:gd name="connsiteY69" fmla="*/ 174625 h 1787292"/>
              <a:gd name="connsiteX70" fmla="*/ 4048389 w 12192000"/>
              <a:gd name="connsiteY70" fmla="*/ 176212 h 1787292"/>
              <a:gd name="connsiteX71" fmla="*/ 4116652 w 12192000"/>
              <a:gd name="connsiteY71" fmla="*/ 174625 h 1787292"/>
              <a:gd name="connsiteX72" fmla="*/ 4176977 w 12192000"/>
              <a:gd name="connsiteY72" fmla="*/ 166687 h 1787292"/>
              <a:gd name="connsiteX73" fmla="*/ 4229364 w 12192000"/>
              <a:gd name="connsiteY73" fmla="*/ 155575 h 1787292"/>
              <a:gd name="connsiteX74" fmla="*/ 4275402 w 12192000"/>
              <a:gd name="connsiteY74" fmla="*/ 141287 h 1787292"/>
              <a:gd name="connsiteX75" fmla="*/ 4316677 w 12192000"/>
              <a:gd name="connsiteY75" fmla="*/ 125412 h 1787292"/>
              <a:gd name="connsiteX76" fmla="*/ 4353189 w 12192000"/>
              <a:gd name="connsiteY76" fmla="*/ 106362 h 1787292"/>
              <a:gd name="connsiteX77" fmla="*/ 4429389 w 12192000"/>
              <a:gd name="connsiteY77" fmla="*/ 68262 h 1787292"/>
              <a:gd name="connsiteX78" fmla="*/ 4465902 w 12192000"/>
              <a:gd name="connsiteY78" fmla="*/ 52387 h 1787292"/>
              <a:gd name="connsiteX79" fmla="*/ 4507177 w 12192000"/>
              <a:gd name="connsiteY79" fmla="*/ 36512 h 1787292"/>
              <a:gd name="connsiteX80" fmla="*/ 4553214 w 12192000"/>
              <a:gd name="connsiteY80" fmla="*/ 20637 h 1787292"/>
              <a:gd name="connsiteX81" fmla="*/ 4605602 w 12192000"/>
              <a:gd name="connsiteY81" fmla="*/ 9525 h 1787292"/>
              <a:gd name="connsiteX82" fmla="*/ 4665928 w 12192000"/>
              <a:gd name="connsiteY82" fmla="*/ 3175 h 1787292"/>
              <a:gd name="connsiteX83" fmla="*/ 4734189 w 12192000"/>
              <a:gd name="connsiteY83" fmla="*/ 0 h 1787292"/>
              <a:gd name="connsiteX84" fmla="*/ 4802453 w 12192000"/>
              <a:gd name="connsiteY84" fmla="*/ 3175 h 1787292"/>
              <a:gd name="connsiteX85" fmla="*/ 4862777 w 12192000"/>
              <a:gd name="connsiteY85" fmla="*/ 9525 h 1787292"/>
              <a:gd name="connsiteX86" fmla="*/ 4915165 w 12192000"/>
              <a:gd name="connsiteY86" fmla="*/ 20637 h 1787292"/>
              <a:gd name="connsiteX87" fmla="*/ 4961201 w 12192000"/>
              <a:gd name="connsiteY87" fmla="*/ 36512 h 1787292"/>
              <a:gd name="connsiteX88" fmla="*/ 5002476 w 12192000"/>
              <a:gd name="connsiteY88" fmla="*/ 52387 h 1787292"/>
              <a:gd name="connsiteX89" fmla="*/ 5038989 w 12192000"/>
              <a:gd name="connsiteY89" fmla="*/ 68262 h 1787292"/>
              <a:gd name="connsiteX90" fmla="*/ 5077089 w 12192000"/>
              <a:gd name="connsiteY90" fmla="*/ 87312 h 1787292"/>
              <a:gd name="connsiteX91" fmla="*/ 5115189 w 12192000"/>
              <a:gd name="connsiteY91" fmla="*/ 106362 h 1787292"/>
              <a:gd name="connsiteX92" fmla="*/ 5151701 w 12192000"/>
              <a:gd name="connsiteY92" fmla="*/ 125412 h 1787292"/>
              <a:gd name="connsiteX93" fmla="*/ 5192976 w 12192000"/>
              <a:gd name="connsiteY93" fmla="*/ 141287 h 1787292"/>
              <a:gd name="connsiteX94" fmla="*/ 5239014 w 12192000"/>
              <a:gd name="connsiteY94" fmla="*/ 155575 h 1787292"/>
              <a:gd name="connsiteX95" fmla="*/ 5291401 w 12192000"/>
              <a:gd name="connsiteY95" fmla="*/ 166687 h 1787292"/>
              <a:gd name="connsiteX96" fmla="*/ 5351727 w 12192000"/>
              <a:gd name="connsiteY96" fmla="*/ 174625 h 1787292"/>
              <a:gd name="connsiteX97" fmla="*/ 5410199 w 12192000"/>
              <a:gd name="connsiteY97" fmla="*/ 175985 h 1787292"/>
              <a:gd name="connsiteX98" fmla="*/ 5468671 w 12192000"/>
              <a:gd name="connsiteY98" fmla="*/ 174625 h 1787292"/>
              <a:gd name="connsiteX99" fmla="*/ 5528996 w 12192000"/>
              <a:gd name="connsiteY99" fmla="*/ 166687 h 1787292"/>
              <a:gd name="connsiteX100" fmla="*/ 5581383 w 12192000"/>
              <a:gd name="connsiteY100" fmla="*/ 155575 h 1787292"/>
              <a:gd name="connsiteX101" fmla="*/ 5627421 w 12192000"/>
              <a:gd name="connsiteY101" fmla="*/ 141287 h 1787292"/>
              <a:gd name="connsiteX102" fmla="*/ 5668696 w 12192000"/>
              <a:gd name="connsiteY102" fmla="*/ 125412 h 1787292"/>
              <a:gd name="connsiteX103" fmla="*/ 5705209 w 12192000"/>
              <a:gd name="connsiteY103" fmla="*/ 106362 h 1787292"/>
              <a:gd name="connsiteX104" fmla="*/ 5743308 w 12192000"/>
              <a:gd name="connsiteY104" fmla="*/ 87312 h 1787292"/>
              <a:gd name="connsiteX105" fmla="*/ 5781408 w 12192000"/>
              <a:gd name="connsiteY105" fmla="*/ 68262 h 1787292"/>
              <a:gd name="connsiteX106" fmla="*/ 5817921 w 12192000"/>
              <a:gd name="connsiteY106" fmla="*/ 52387 h 1787292"/>
              <a:gd name="connsiteX107" fmla="*/ 5859196 w 12192000"/>
              <a:gd name="connsiteY107" fmla="*/ 36512 h 1787292"/>
              <a:gd name="connsiteX108" fmla="*/ 5905234 w 12192000"/>
              <a:gd name="connsiteY108" fmla="*/ 20637 h 1787292"/>
              <a:gd name="connsiteX109" fmla="*/ 5957621 w 12192000"/>
              <a:gd name="connsiteY109" fmla="*/ 9525 h 1787292"/>
              <a:gd name="connsiteX110" fmla="*/ 6017947 w 12192000"/>
              <a:gd name="connsiteY110" fmla="*/ 3175 h 1787292"/>
              <a:gd name="connsiteX111" fmla="*/ 6086208 w 12192000"/>
              <a:gd name="connsiteY111" fmla="*/ 0 h 1787292"/>
              <a:gd name="connsiteX112" fmla="*/ 6095999 w 12192000"/>
              <a:gd name="connsiteY112" fmla="*/ 455 h 1787292"/>
              <a:gd name="connsiteX113" fmla="*/ 6105789 w 12192000"/>
              <a:gd name="connsiteY113" fmla="*/ 0 h 1787292"/>
              <a:gd name="connsiteX114" fmla="*/ 6174052 w 12192000"/>
              <a:gd name="connsiteY114" fmla="*/ 3175 h 1787292"/>
              <a:gd name="connsiteX115" fmla="*/ 6234377 w 12192000"/>
              <a:gd name="connsiteY115" fmla="*/ 9525 h 1787292"/>
              <a:gd name="connsiteX116" fmla="*/ 6286764 w 12192000"/>
              <a:gd name="connsiteY116" fmla="*/ 20637 h 1787292"/>
              <a:gd name="connsiteX117" fmla="*/ 6332802 w 12192000"/>
              <a:gd name="connsiteY117" fmla="*/ 36512 h 1787292"/>
              <a:gd name="connsiteX118" fmla="*/ 6374077 w 12192000"/>
              <a:gd name="connsiteY118" fmla="*/ 52387 h 1787292"/>
              <a:gd name="connsiteX119" fmla="*/ 6410589 w 12192000"/>
              <a:gd name="connsiteY119" fmla="*/ 68262 h 1787292"/>
              <a:gd name="connsiteX120" fmla="*/ 6448689 w 12192000"/>
              <a:gd name="connsiteY120" fmla="*/ 87312 h 1787292"/>
              <a:gd name="connsiteX121" fmla="*/ 6486789 w 12192000"/>
              <a:gd name="connsiteY121" fmla="*/ 106362 h 1787292"/>
              <a:gd name="connsiteX122" fmla="*/ 6523302 w 12192000"/>
              <a:gd name="connsiteY122" fmla="*/ 125412 h 1787292"/>
              <a:gd name="connsiteX123" fmla="*/ 6564577 w 12192000"/>
              <a:gd name="connsiteY123" fmla="*/ 141287 h 1787292"/>
              <a:gd name="connsiteX124" fmla="*/ 6610614 w 12192000"/>
              <a:gd name="connsiteY124" fmla="*/ 155575 h 1787292"/>
              <a:gd name="connsiteX125" fmla="*/ 6663002 w 12192000"/>
              <a:gd name="connsiteY125" fmla="*/ 166687 h 1787292"/>
              <a:gd name="connsiteX126" fmla="*/ 6723327 w 12192000"/>
              <a:gd name="connsiteY126" fmla="*/ 174625 h 1787292"/>
              <a:gd name="connsiteX127" fmla="*/ 6781799 w 12192000"/>
              <a:gd name="connsiteY127" fmla="*/ 175985 h 1787292"/>
              <a:gd name="connsiteX128" fmla="*/ 6840271 w 12192000"/>
              <a:gd name="connsiteY128" fmla="*/ 174625 h 1787292"/>
              <a:gd name="connsiteX129" fmla="*/ 6900596 w 12192000"/>
              <a:gd name="connsiteY129" fmla="*/ 166687 h 1787292"/>
              <a:gd name="connsiteX130" fmla="*/ 6952983 w 12192000"/>
              <a:gd name="connsiteY130" fmla="*/ 155575 h 1787292"/>
              <a:gd name="connsiteX131" fmla="*/ 6999021 w 12192000"/>
              <a:gd name="connsiteY131" fmla="*/ 141287 h 1787292"/>
              <a:gd name="connsiteX132" fmla="*/ 7040296 w 12192000"/>
              <a:gd name="connsiteY132" fmla="*/ 125412 h 1787292"/>
              <a:gd name="connsiteX133" fmla="*/ 7076808 w 12192000"/>
              <a:gd name="connsiteY133" fmla="*/ 106362 h 1787292"/>
              <a:gd name="connsiteX134" fmla="*/ 7114908 w 12192000"/>
              <a:gd name="connsiteY134" fmla="*/ 87312 h 1787292"/>
              <a:gd name="connsiteX135" fmla="*/ 7153008 w 12192000"/>
              <a:gd name="connsiteY135" fmla="*/ 68262 h 1787292"/>
              <a:gd name="connsiteX136" fmla="*/ 7189521 w 12192000"/>
              <a:gd name="connsiteY136" fmla="*/ 52387 h 1787292"/>
              <a:gd name="connsiteX137" fmla="*/ 7230796 w 12192000"/>
              <a:gd name="connsiteY137" fmla="*/ 36512 h 1787292"/>
              <a:gd name="connsiteX138" fmla="*/ 7276833 w 12192000"/>
              <a:gd name="connsiteY138" fmla="*/ 20637 h 1787292"/>
              <a:gd name="connsiteX139" fmla="*/ 7329221 w 12192000"/>
              <a:gd name="connsiteY139" fmla="*/ 9525 h 1787292"/>
              <a:gd name="connsiteX140" fmla="*/ 7389546 w 12192000"/>
              <a:gd name="connsiteY140" fmla="*/ 3175 h 1787292"/>
              <a:gd name="connsiteX141" fmla="*/ 7457808 w 12192000"/>
              <a:gd name="connsiteY141" fmla="*/ 0 h 1787292"/>
              <a:gd name="connsiteX142" fmla="*/ 7526071 w 12192000"/>
              <a:gd name="connsiteY142" fmla="*/ 3175 h 1787292"/>
              <a:gd name="connsiteX143" fmla="*/ 7586396 w 12192000"/>
              <a:gd name="connsiteY143" fmla="*/ 9525 h 1787292"/>
              <a:gd name="connsiteX144" fmla="*/ 7638783 w 12192000"/>
              <a:gd name="connsiteY144" fmla="*/ 20637 h 1787292"/>
              <a:gd name="connsiteX145" fmla="*/ 7684821 w 12192000"/>
              <a:gd name="connsiteY145" fmla="*/ 36512 h 1787292"/>
              <a:gd name="connsiteX146" fmla="*/ 7726096 w 12192000"/>
              <a:gd name="connsiteY146" fmla="*/ 52387 h 1787292"/>
              <a:gd name="connsiteX147" fmla="*/ 7762608 w 12192000"/>
              <a:gd name="connsiteY147" fmla="*/ 68262 h 1787292"/>
              <a:gd name="connsiteX148" fmla="*/ 7800708 w 12192000"/>
              <a:gd name="connsiteY148" fmla="*/ 87312 h 1787292"/>
              <a:gd name="connsiteX149" fmla="*/ 7838808 w 12192000"/>
              <a:gd name="connsiteY149" fmla="*/ 106362 h 1787292"/>
              <a:gd name="connsiteX150" fmla="*/ 7875321 w 12192000"/>
              <a:gd name="connsiteY150" fmla="*/ 125412 h 1787292"/>
              <a:gd name="connsiteX151" fmla="*/ 7916596 w 12192000"/>
              <a:gd name="connsiteY151" fmla="*/ 141287 h 1787292"/>
              <a:gd name="connsiteX152" fmla="*/ 7962633 w 12192000"/>
              <a:gd name="connsiteY152" fmla="*/ 155575 h 1787292"/>
              <a:gd name="connsiteX153" fmla="*/ 8015021 w 12192000"/>
              <a:gd name="connsiteY153" fmla="*/ 166687 h 1787292"/>
              <a:gd name="connsiteX154" fmla="*/ 8075346 w 12192000"/>
              <a:gd name="connsiteY154" fmla="*/ 174625 h 1787292"/>
              <a:gd name="connsiteX155" fmla="*/ 8143608 w 12192000"/>
              <a:gd name="connsiteY155" fmla="*/ 176212 h 1787292"/>
              <a:gd name="connsiteX156" fmla="*/ 8211871 w 12192000"/>
              <a:gd name="connsiteY156" fmla="*/ 174625 h 1787292"/>
              <a:gd name="connsiteX157" fmla="*/ 8272196 w 12192000"/>
              <a:gd name="connsiteY157" fmla="*/ 166687 h 1787292"/>
              <a:gd name="connsiteX158" fmla="*/ 8324583 w 12192000"/>
              <a:gd name="connsiteY158" fmla="*/ 155575 h 1787292"/>
              <a:gd name="connsiteX159" fmla="*/ 8370621 w 12192000"/>
              <a:gd name="connsiteY159" fmla="*/ 141287 h 1787292"/>
              <a:gd name="connsiteX160" fmla="*/ 8411896 w 12192000"/>
              <a:gd name="connsiteY160" fmla="*/ 125412 h 1787292"/>
              <a:gd name="connsiteX161" fmla="*/ 8448408 w 12192000"/>
              <a:gd name="connsiteY161" fmla="*/ 106362 h 1787292"/>
              <a:gd name="connsiteX162" fmla="*/ 8486508 w 12192000"/>
              <a:gd name="connsiteY162" fmla="*/ 87312 h 1787292"/>
              <a:gd name="connsiteX163" fmla="*/ 8524608 w 12192000"/>
              <a:gd name="connsiteY163" fmla="*/ 68262 h 1787292"/>
              <a:gd name="connsiteX164" fmla="*/ 8561120 w 12192000"/>
              <a:gd name="connsiteY164" fmla="*/ 52387 h 1787292"/>
              <a:gd name="connsiteX165" fmla="*/ 8602396 w 12192000"/>
              <a:gd name="connsiteY165" fmla="*/ 36512 h 1787292"/>
              <a:gd name="connsiteX166" fmla="*/ 8648432 w 12192000"/>
              <a:gd name="connsiteY166" fmla="*/ 20637 h 1787292"/>
              <a:gd name="connsiteX167" fmla="*/ 8700820 w 12192000"/>
              <a:gd name="connsiteY167" fmla="*/ 9525 h 1787292"/>
              <a:gd name="connsiteX168" fmla="*/ 8761146 w 12192000"/>
              <a:gd name="connsiteY168" fmla="*/ 3175 h 1787292"/>
              <a:gd name="connsiteX169" fmla="*/ 8827820 w 12192000"/>
              <a:gd name="connsiteY169" fmla="*/ 0 h 1787292"/>
              <a:gd name="connsiteX170" fmla="*/ 8897670 w 12192000"/>
              <a:gd name="connsiteY170" fmla="*/ 3175 h 1787292"/>
              <a:gd name="connsiteX171" fmla="*/ 8957996 w 12192000"/>
              <a:gd name="connsiteY171" fmla="*/ 9525 h 1787292"/>
              <a:gd name="connsiteX172" fmla="*/ 9010382 w 12192000"/>
              <a:gd name="connsiteY172" fmla="*/ 20637 h 1787292"/>
              <a:gd name="connsiteX173" fmla="*/ 9056420 w 12192000"/>
              <a:gd name="connsiteY173" fmla="*/ 36512 h 1787292"/>
              <a:gd name="connsiteX174" fmla="*/ 9097696 w 12192000"/>
              <a:gd name="connsiteY174" fmla="*/ 52387 h 1787292"/>
              <a:gd name="connsiteX175" fmla="*/ 9134208 w 12192000"/>
              <a:gd name="connsiteY175" fmla="*/ 68262 h 1787292"/>
              <a:gd name="connsiteX176" fmla="*/ 9172308 w 12192000"/>
              <a:gd name="connsiteY176" fmla="*/ 87312 h 1787292"/>
              <a:gd name="connsiteX177" fmla="*/ 9210408 w 12192000"/>
              <a:gd name="connsiteY177" fmla="*/ 106362 h 1787292"/>
              <a:gd name="connsiteX178" fmla="*/ 9246920 w 12192000"/>
              <a:gd name="connsiteY178" fmla="*/ 125412 h 1787292"/>
              <a:gd name="connsiteX179" fmla="*/ 9288196 w 12192000"/>
              <a:gd name="connsiteY179" fmla="*/ 141287 h 1787292"/>
              <a:gd name="connsiteX180" fmla="*/ 9334232 w 12192000"/>
              <a:gd name="connsiteY180" fmla="*/ 155575 h 1787292"/>
              <a:gd name="connsiteX181" fmla="*/ 9386620 w 12192000"/>
              <a:gd name="connsiteY181" fmla="*/ 166687 h 1787292"/>
              <a:gd name="connsiteX182" fmla="*/ 9446946 w 12192000"/>
              <a:gd name="connsiteY182" fmla="*/ 174625 h 1787292"/>
              <a:gd name="connsiteX183" fmla="*/ 9515208 w 12192000"/>
              <a:gd name="connsiteY183" fmla="*/ 176212 h 1787292"/>
              <a:gd name="connsiteX184" fmla="*/ 9583470 w 12192000"/>
              <a:gd name="connsiteY184" fmla="*/ 174625 h 1787292"/>
              <a:gd name="connsiteX185" fmla="*/ 9643796 w 12192000"/>
              <a:gd name="connsiteY185" fmla="*/ 166687 h 1787292"/>
              <a:gd name="connsiteX186" fmla="*/ 9696182 w 12192000"/>
              <a:gd name="connsiteY186" fmla="*/ 155575 h 1787292"/>
              <a:gd name="connsiteX187" fmla="*/ 9742220 w 12192000"/>
              <a:gd name="connsiteY187" fmla="*/ 141287 h 1787292"/>
              <a:gd name="connsiteX188" fmla="*/ 9783496 w 12192000"/>
              <a:gd name="connsiteY188" fmla="*/ 125412 h 1787292"/>
              <a:gd name="connsiteX189" fmla="*/ 9820008 w 12192000"/>
              <a:gd name="connsiteY189" fmla="*/ 106362 h 1787292"/>
              <a:gd name="connsiteX190" fmla="*/ 9896208 w 12192000"/>
              <a:gd name="connsiteY190" fmla="*/ 68262 h 1787292"/>
              <a:gd name="connsiteX191" fmla="*/ 9932720 w 12192000"/>
              <a:gd name="connsiteY191" fmla="*/ 52387 h 1787292"/>
              <a:gd name="connsiteX192" fmla="*/ 9973996 w 12192000"/>
              <a:gd name="connsiteY192" fmla="*/ 36512 h 1787292"/>
              <a:gd name="connsiteX193" fmla="*/ 10020032 w 12192000"/>
              <a:gd name="connsiteY193" fmla="*/ 20637 h 1787292"/>
              <a:gd name="connsiteX194" fmla="*/ 10072420 w 12192000"/>
              <a:gd name="connsiteY194" fmla="*/ 9525 h 1787292"/>
              <a:gd name="connsiteX195" fmla="*/ 10132746 w 12192000"/>
              <a:gd name="connsiteY195" fmla="*/ 3175 h 1787292"/>
              <a:gd name="connsiteX196" fmla="*/ 10201008 w 12192000"/>
              <a:gd name="connsiteY196" fmla="*/ 0 h 1787292"/>
              <a:gd name="connsiteX197" fmla="*/ 10269270 w 12192000"/>
              <a:gd name="connsiteY197" fmla="*/ 3175 h 1787292"/>
              <a:gd name="connsiteX198" fmla="*/ 10329596 w 12192000"/>
              <a:gd name="connsiteY198" fmla="*/ 9525 h 1787292"/>
              <a:gd name="connsiteX199" fmla="*/ 10381982 w 12192000"/>
              <a:gd name="connsiteY199" fmla="*/ 20637 h 1787292"/>
              <a:gd name="connsiteX200" fmla="*/ 10428020 w 12192000"/>
              <a:gd name="connsiteY200" fmla="*/ 36512 h 1787292"/>
              <a:gd name="connsiteX201" fmla="*/ 10469296 w 12192000"/>
              <a:gd name="connsiteY201" fmla="*/ 52387 h 1787292"/>
              <a:gd name="connsiteX202" fmla="*/ 10505808 w 12192000"/>
              <a:gd name="connsiteY202" fmla="*/ 68262 h 1787292"/>
              <a:gd name="connsiteX203" fmla="*/ 10543908 w 12192000"/>
              <a:gd name="connsiteY203" fmla="*/ 87312 h 1787292"/>
              <a:gd name="connsiteX204" fmla="*/ 10582008 w 12192000"/>
              <a:gd name="connsiteY204" fmla="*/ 106362 h 1787292"/>
              <a:gd name="connsiteX205" fmla="*/ 10618520 w 12192000"/>
              <a:gd name="connsiteY205" fmla="*/ 125412 h 1787292"/>
              <a:gd name="connsiteX206" fmla="*/ 10659796 w 12192000"/>
              <a:gd name="connsiteY206" fmla="*/ 141287 h 1787292"/>
              <a:gd name="connsiteX207" fmla="*/ 10705832 w 12192000"/>
              <a:gd name="connsiteY207" fmla="*/ 155575 h 1787292"/>
              <a:gd name="connsiteX208" fmla="*/ 10758220 w 12192000"/>
              <a:gd name="connsiteY208" fmla="*/ 166687 h 1787292"/>
              <a:gd name="connsiteX209" fmla="*/ 10818546 w 12192000"/>
              <a:gd name="connsiteY209" fmla="*/ 174625 h 1787292"/>
              <a:gd name="connsiteX210" fmla="*/ 10886808 w 12192000"/>
              <a:gd name="connsiteY210" fmla="*/ 176212 h 1787292"/>
              <a:gd name="connsiteX211" fmla="*/ 10955070 w 12192000"/>
              <a:gd name="connsiteY211" fmla="*/ 174625 h 1787292"/>
              <a:gd name="connsiteX212" fmla="*/ 11015396 w 12192000"/>
              <a:gd name="connsiteY212" fmla="*/ 166687 h 1787292"/>
              <a:gd name="connsiteX213" fmla="*/ 11067782 w 12192000"/>
              <a:gd name="connsiteY213" fmla="*/ 155575 h 1787292"/>
              <a:gd name="connsiteX214" fmla="*/ 11113820 w 12192000"/>
              <a:gd name="connsiteY214" fmla="*/ 141287 h 1787292"/>
              <a:gd name="connsiteX215" fmla="*/ 11155096 w 12192000"/>
              <a:gd name="connsiteY215" fmla="*/ 125412 h 1787292"/>
              <a:gd name="connsiteX216" fmla="*/ 11191608 w 12192000"/>
              <a:gd name="connsiteY216" fmla="*/ 106362 h 1787292"/>
              <a:gd name="connsiteX217" fmla="*/ 11229708 w 12192000"/>
              <a:gd name="connsiteY217" fmla="*/ 87312 h 1787292"/>
              <a:gd name="connsiteX218" fmla="*/ 11267808 w 12192000"/>
              <a:gd name="connsiteY218" fmla="*/ 68262 h 1787292"/>
              <a:gd name="connsiteX219" fmla="*/ 11304320 w 12192000"/>
              <a:gd name="connsiteY219" fmla="*/ 52387 h 1787292"/>
              <a:gd name="connsiteX220" fmla="*/ 11345596 w 12192000"/>
              <a:gd name="connsiteY220" fmla="*/ 36512 h 1787292"/>
              <a:gd name="connsiteX221" fmla="*/ 11391632 w 12192000"/>
              <a:gd name="connsiteY221" fmla="*/ 20637 h 1787292"/>
              <a:gd name="connsiteX222" fmla="*/ 11444020 w 12192000"/>
              <a:gd name="connsiteY222" fmla="*/ 9525 h 1787292"/>
              <a:gd name="connsiteX223" fmla="*/ 11504346 w 12192000"/>
              <a:gd name="connsiteY223" fmla="*/ 3175 h 1787292"/>
              <a:gd name="connsiteX224" fmla="*/ 11572608 w 12192000"/>
              <a:gd name="connsiteY224" fmla="*/ 0 h 1787292"/>
              <a:gd name="connsiteX225" fmla="*/ 11640870 w 12192000"/>
              <a:gd name="connsiteY225" fmla="*/ 3175 h 1787292"/>
              <a:gd name="connsiteX226" fmla="*/ 11701196 w 12192000"/>
              <a:gd name="connsiteY226" fmla="*/ 9525 h 1787292"/>
              <a:gd name="connsiteX227" fmla="*/ 11753582 w 12192000"/>
              <a:gd name="connsiteY227" fmla="*/ 20637 h 1787292"/>
              <a:gd name="connsiteX228" fmla="*/ 11799620 w 12192000"/>
              <a:gd name="connsiteY228" fmla="*/ 36512 h 1787292"/>
              <a:gd name="connsiteX229" fmla="*/ 11840896 w 12192000"/>
              <a:gd name="connsiteY229" fmla="*/ 52387 h 1787292"/>
              <a:gd name="connsiteX230" fmla="*/ 11877408 w 12192000"/>
              <a:gd name="connsiteY230" fmla="*/ 68262 h 1787292"/>
              <a:gd name="connsiteX231" fmla="*/ 11915508 w 12192000"/>
              <a:gd name="connsiteY231" fmla="*/ 87312 h 1787292"/>
              <a:gd name="connsiteX232" fmla="*/ 11953608 w 12192000"/>
              <a:gd name="connsiteY232" fmla="*/ 106362 h 1787292"/>
              <a:gd name="connsiteX233" fmla="*/ 11990120 w 12192000"/>
              <a:gd name="connsiteY233" fmla="*/ 125412 h 1787292"/>
              <a:gd name="connsiteX234" fmla="*/ 12031396 w 12192000"/>
              <a:gd name="connsiteY234" fmla="*/ 141287 h 1787292"/>
              <a:gd name="connsiteX235" fmla="*/ 12077432 w 12192000"/>
              <a:gd name="connsiteY235" fmla="*/ 155575 h 1787292"/>
              <a:gd name="connsiteX236" fmla="*/ 12129820 w 12192000"/>
              <a:gd name="connsiteY236" fmla="*/ 166688 h 1787292"/>
              <a:gd name="connsiteX237" fmla="*/ 12190146 w 12192000"/>
              <a:gd name="connsiteY237" fmla="*/ 174625 h 1787292"/>
              <a:gd name="connsiteX238" fmla="*/ 12192000 w 12192000"/>
              <a:gd name="connsiteY238" fmla="*/ 174668 h 1787292"/>
              <a:gd name="connsiteX239" fmla="*/ 12192000 w 12192000"/>
              <a:gd name="connsiteY239" fmla="*/ 885826 h 1787292"/>
              <a:gd name="connsiteX240" fmla="*/ 12192000 w 12192000"/>
              <a:gd name="connsiteY240" fmla="*/ 1787292 h 1787292"/>
              <a:gd name="connsiteX241" fmla="*/ 0 w 12192000"/>
              <a:gd name="connsiteY241" fmla="*/ 1787292 h 1787292"/>
              <a:gd name="connsiteX242" fmla="*/ 0 w 12192000"/>
              <a:gd name="connsiteY242" fmla="*/ 885826 h 1787292"/>
              <a:gd name="connsiteX243" fmla="*/ 0 w 12192000"/>
              <a:gd name="connsiteY243" fmla="*/ 174668 h 1787292"/>
              <a:gd name="connsiteX244" fmla="*/ 1852 w 12192000"/>
              <a:gd name="connsiteY244" fmla="*/ 174625 h 1787292"/>
              <a:gd name="connsiteX245" fmla="*/ 62177 w 12192000"/>
              <a:gd name="connsiteY245" fmla="*/ 166687 h 1787292"/>
              <a:gd name="connsiteX246" fmla="*/ 114564 w 12192000"/>
              <a:gd name="connsiteY246" fmla="*/ 155575 h 1787292"/>
              <a:gd name="connsiteX247" fmla="*/ 160602 w 12192000"/>
              <a:gd name="connsiteY247" fmla="*/ 141287 h 1787292"/>
              <a:gd name="connsiteX248" fmla="*/ 201877 w 12192000"/>
              <a:gd name="connsiteY248" fmla="*/ 125412 h 1787292"/>
              <a:gd name="connsiteX249" fmla="*/ 238389 w 12192000"/>
              <a:gd name="connsiteY249" fmla="*/ 106362 h 1787292"/>
              <a:gd name="connsiteX250" fmla="*/ 276489 w 12192000"/>
              <a:gd name="connsiteY250" fmla="*/ 87312 h 1787292"/>
              <a:gd name="connsiteX251" fmla="*/ 314589 w 12192000"/>
              <a:gd name="connsiteY251" fmla="*/ 68262 h 1787292"/>
              <a:gd name="connsiteX252" fmla="*/ 351102 w 12192000"/>
              <a:gd name="connsiteY252" fmla="*/ 52387 h 1787292"/>
              <a:gd name="connsiteX253" fmla="*/ 392377 w 12192000"/>
              <a:gd name="connsiteY253" fmla="*/ 36512 h 1787292"/>
              <a:gd name="connsiteX254" fmla="*/ 438414 w 12192000"/>
              <a:gd name="connsiteY254" fmla="*/ 20637 h 1787292"/>
              <a:gd name="connsiteX255" fmla="*/ 490802 w 12192000"/>
              <a:gd name="connsiteY255" fmla="*/ 9525 h 1787292"/>
              <a:gd name="connsiteX256" fmla="*/ 551127 w 12192000"/>
              <a:gd name="connsiteY256" fmla="*/ 3175 h 1787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Lst>
            <a:rect l="l" t="t" r="r" b="b"/>
            <a:pathLst>
              <a:path w="12192000" h="1787292">
                <a:moveTo>
                  <a:pt x="619389" y="0"/>
                </a:moveTo>
                <a:lnTo>
                  <a:pt x="687652" y="3175"/>
                </a:lnTo>
                <a:lnTo>
                  <a:pt x="747977" y="9525"/>
                </a:lnTo>
                <a:lnTo>
                  <a:pt x="800364" y="20637"/>
                </a:lnTo>
                <a:lnTo>
                  <a:pt x="846402" y="36512"/>
                </a:lnTo>
                <a:lnTo>
                  <a:pt x="887677" y="52387"/>
                </a:lnTo>
                <a:lnTo>
                  <a:pt x="924189" y="68262"/>
                </a:lnTo>
                <a:lnTo>
                  <a:pt x="962289" y="87312"/>
                </a:lnTo>
                <a:lnTo>
                  <a:pt x="1000389" y="106362"/>
                </a:lnTo>
                <a:lnTo>
                  <a:pt x="1036902" y="125412"/>
                </a:lnTo>
                <a:lnTo>
                  <a:pt x="1078177" y="141287"/>
                </a:lnTo>
                <a:lnTo>
                  <a:pt x="1124214" y="155575"/>
                </a:lnTo>
                <a:lnTo>
                  <a:pt x="1176602" y="166687"/>
                </a:lnTo>
                <a:lnTo>
                  <a:pt x="1236927" y="174625"/>
                </a:lnTo>
                <a:lnTo>
                  <a:pt x="1305189" y="176212"/>
                </a:lnTo>
                <a:lnTo>
                  <a:pt x="1373452" y="174625"/>
                </a:lnTo>
                <a:lnTo>
                  <a:pt x="1433777" y="166687"/>
                </a:lnTo>
                <a:lnTo>
                  <a:pt x="1486164" y="155575"/>
                </a:lnTo>
                <a:lnTo>
                  <a:pt x="1532202" y="141287"/>
                </a:lnTo>
                <a:lnTo>
                  <a:pt x="1573477" y="125412"/>
                </a:lnTo>
                <a:lnTo>
                  <a:pt x="1609989" y="106362"/>
                </a:lnTo>
                <a:lnTo>
                  <a:pt x="1648089" y="87312"/>
                </a:lnTo>
                <a:lnTo>
                  <a:pt x="1686189" y="68262"/>
                </a:lnTo>
                <a:lnTo>
                  <a:pt x="1722702" y="52387"/>
                </a:lnTo>
                <a:lnTo>
                  <a:pt x="1763977" y="36512"/>
                </a:lnTo>
                <a:lnTo>
                  <a:pt x="1810014" y="20637"/>
                </a:lnTo>
                <a:lnTo>
                  <a:pt x="1862402" y="9525"/>
                </a:lnTo>
                <a:lnTo>
                  <a:pt x="1922727" y="3175"/>
                </a:lnTo>
                <a:lnTo>
                  <a:pt x="1990989" y="0"/>
                </a:lnTo>
                <a:lnTo>
                  <a:pt x="2059252" y="3175"/>
                </a:lnTo>
                <a:lnTo>
                  <a:pt x="2119577" y="9525"/>
                </a:lnTo>
                <a:lnTo>
                  <a:pt x="2171964" y="20637"/>
                </a:lnTo>
                <a:lnTo>
                  <a:pt x="2218002" y="36512"/>
                </a:lnTo>
                <a:lnTo>
                  <a:pt x="2259277" y="52387"/>
                </a:lnTo>
                <a:lnTo>
                  <a:pt x="2295789" y="68262"/>
                </a:lnTo>
                <a:lnTo>
                  <a:pt x="2333889" y="87312"/>
                </a:lnTo>
                <a:lnTo>
                  <a:pt x="2371989" y="106362"/>
                </a:lnTo>
                <a:lnTo>
                  <a:pt x="2408502" y="125412"/>
                </a:lnTo>
                <a:lnTo>
                  <a:pt x="2449777" y="141287"/>
                </a:lnTo>
                <a:lnTo>
                  <a:pt x="2495814" y="155575"/>
                </a:lnTo>
                <a:lnTo>
                  <a:pt x="2548202" y="166687"/>
                </a:lnTo>
                <a:lnTo>
                  <a:pt x="2608527" y="174625"/>
                </a:lnTo>
                <a:lnTo>
                  <a:pt x="2676789" y="176212"/>
                </a:lnTo>
                <a:lnTo>
                  <a:pt x="2745052" y="174625"/>
                </a:lnTo>
                <a:lnTo>
                  <a:pt x="2805377" y="166687"/>
                </a:lnTo>
                <a:lnTo>
                  <a:pt x="2857764" y="155575"/>
                </a:lnTo>
                <a:lnTo>
                  <a:pt x="2903802" y="141287"/>
                </a:lnTo>
                <a:lnTo>
                  <a:pt x="2945077" y="125412"/>
                </a:lnTo>
                <a:lnTo>
                  <a:pt x="2981589" y="106362"/>
                </a:lnTo>
                <a:lnTo>
                  <a:pt x="3019689" y="87312"/>
                </a:lnTo>
                <a:lnTo>
                  <a:pt x="3057789" y="68262"/>
                </a:lnTo>
                <a:lnTo>
                  <a:pt x="3094302" y="52387"/>
                </a:lnTo>
                <a:lnTo>
                  <a:pt x="3135577" y="36512"/>
                </a:lnTo>
                <a:lnTo>
                  <a:pt x="3181614" y="20637"/>
                </a:lnTo>
                <a:lnTo>
                  <a:pt x="3234002" y="9525"/>
                </a:lnTo>
                <a:lnTo>
                  <a:pt x="3294327" y="3175"/>
                </a:lnTo>
                <a:lnTo>
                  <a:pt x="3361002" y="0"/>
                </a:lnTo>
                <a:lnTo>
                  <a:pt x="3430852" y="3175"/>
                </a:lnTo>
                <a:lnTo>
                  <a:pt x="3491177" y="9525"/>
                </a:lnTo>
                <a:lnTo>
                  <a:pt x="3543564" y="20637"/>
                </a:lnTo>
                <a:lnTo>
                  <a:pt x="3589602" y="36512"/>
                </a:lnTo>
                <a:lnTo>
                  <a:pt x="3630877" y="52387"/>
                </a:lnTo>
                <a:lnTo>
                  <a:pt x="3667389" y="68262"/>
                </a:lnTo>
                <a:lnTo>
                  <a:pt x="3705489" y="87312"/>
                </a:lnTo>
                <a:lnTo>
                  <a:pt x="3743589" y="106362"/>
                </a:lnTo>
                <a:lnTo>
                  <a:pt x="3780102" y="125412"/>
                </a:lnTo>
                <a:lnTo>
                  <a:pt x="3821377" y="141287"/>
                </a:lnTo>
                <a:lnTo>
                  <a:pt x="3867414" y="155575"/>
                </a:lnTo>
                <a:lnTo>
                  <a:pt x="3919802" y="166687"/>
                </a:lnTo>
                <a:lnTo>
                  <a:pt x="3980127" y="174625"/>
                </a:lnTo>
                <a:lnTo>
                  <a:pt x="4048389" y="176212"/>
                </a:lnTo>
                <a:lnTo>
                  <a:pt x="4116652" y="174625"/>
                </a:lnTo>
                <a:lnTo>
                  <a:pt x="4176977" y="166687"/>
                </a:lnTo>
                <a:lnTo>
                  <a:pt x="4229364" y="155575"/>
                </a:lnTo>
                <a:lnTo>
                  <a:pt x="4275402" y="141287"/>
                </a:lnTo>
                <a:lnTo>
                  <a:pt x="4316677" y="125412"/>
                </a:lnTo>
                <a:lnTo>
                  <a:pt x="4353189" y="106362"/>
                </a:lnTo>
                <a:lnTo>
                  <a:pt x="4429389" y="68262"/>
                </a:lnTo>
                <a:lnTo>
                  <a:pt x="4465902" y="52387"/>
                </a:lnTo>
                <a:lnTo>
                  <a:pt x="4507177" y="36512"/>
                </a:lnTo>
                <a:lnTo>
                  <a:pt x="4553214" y="20637"/>
                </a:lnTo>
                <a:lnTo>
                  <a:pt x="4605602" y="9525"/>
                </a:lnTo>
                <a:lnTo>
                  <a:pt x="4665928" y="3175"/>
                </a:lnTo>
                <a:lnTo>
                  <a:pt x="4734189" y="0"/>
                </a:lnTo>
                <a:lnTo>
                  <a:pt x="4802453" y="3175"/>
                </a:lnTo>
                <a:lnTo>
                  <a:pt x="4862777" y="9525"/>
                </a:lnTo>
                <a:lnTo>
                  <a:pt x="4915165" y="20637"/>
                </a:lnTo>
                <a:lnTo>
                  <a:pt x="4961201" y="36512"/>
                </a:lnTo>
                <a:lnTo>
                  <a:pt x="5002476" y="52387"/>
                </a:lnTo>
                <a:lnTo>
                  <a:pt x="5038989" y="68262"/>
                </a:lnTo>
                <a:lnTo>
                  <a:pt x="5077089" y="87312"/>
                </a:lnTo>
                <a:lnTo>
                  <a:pt x="5115189" y="106362"/>
                </a:lnTo>
                <a:lnTo>
                  <a:pt x="5151701" y="125412"/>
                </a:lnTo>
                <a:lnTo>
                  <a:pt x="5192976" y="141287"/>
                </a:lnTo>
                <a:lnTo>
                  <a:pt x="5239014" y="155575"/>
                </a:lnTo>
                <a:lnTo>
                  <a:pt x="5291401" y="166687"/>
                </a:lnTo>
                <a:lnTo>
                  <a:pt x="5351727" y="174625"/>
                </a:lnTo>
                <a:lnTo>
                  <a:pt x="5410199" y="175985"/>
                </a:lnTo>
                <a:lnTo>
                  <a:pt x="5468671" y="174625"/>
                </a:lnTo>
                <a:lnTo>
                  <a:pt x="5528996" y="166687"/>
                </a:lnTo>
                <a:lnTo>
                  <a:pt x="5581383" y="155575"/>
                </a:lnTo>
                <a:lnTo>
                  <a:pt x="5627421" y="141287"/>
                </a:lnTo>
                <a:lnTo>
                  <a:pt x="5668696" y="125412"/>
                </a:lnTo>
                <a:lnTo>
                  <a:pt x="5705209" y="106362"/>
                </a:lnTo>
                <a:lnTo>
                  <a:pt x="5743308" y="87312"/>
                </a:lnTo>
                <a:lnTo>
                  <a:pt x="5781408" y="68262"/>
                </a:lnTo>
                <a:lnTo>
                  <a:pt x="5817921" y="52387"/>
                </a:lnTo>
                <a:lnTo>
                  <a:pt x="5859196" y="36512"/>
                </a:lnTo>
                <a:lnTo>
                  <a:pt x="5905234" y="20637"/>
                </a:lnTo>
                <a:lnTo>
                  <a:pt x="5957621" y="9525"/>
                </a:lnTo>
                <a:lnTo>
                  <a:pt x="6017947" y="3175"/>
                </a:lnTo>
                <a:lnTo>
                  <a:pt x="6086208" y="0"/>
                </a:lnTo>
                <a:lnTo>
                  <a:pt x="6095999" y="455"/>
                </a:lnTo>
                <a:lnTo>
                  <a:pt x="6105789" y="0"/>
                </a:lnTo>
                <a:lnTo>
                  <a:pt x="6174052" y="3175"/>
                </a:lnTo>
                <a:lnTo>
                  <a:pt x="6234377" y="9525"/>
                </a:lnTo>
                <a:lnTo>
                  <a:pt x="6286764" y="20637"/>
                </a:lnTo>
                <a:lnTo>
                  <a:pt x="6332802" y="36512"/>
                </a:lnTo>
                <a:lnTo>
                  <a:pt x="6374077" y="52387"/>
                </a:lnTo>
                <a:lnTo>
                  <a:pt x="6410589" y="68262"/>
                </a:lnTo>
                <a:lnTo>
                  <a:pt x="6448689" y="87312"/>
                </a:lnTo>
                <a:lnTo>
                  <a:pt x="6486789" y="106362"/>
                </a:lnTo>
                <a:lnTo>
                  <a:pt x="6523302" y="125412"/>
                </a:lnTo>
                <a:lnTo>
                  <a:pt x="6564577" y="141287"/>
                </a:lnTo>
                <a:lnTo>
                  <a:pt x="6610614" y="155575"/>
                </a:lnTo>
                <a:lnTo>
                  <a:pt x="6663002" y="166687"/>
                </a:lnTo>
                <a:lnTo>
                  <a:pt x="6723327" y="174625"/>
                </a:lnTo>
                <a:lnTo>
                  <a:pt x="6781799" y="175985"/>
                </a:lnTo>
                <a:lnTo>
                  <a:pt x="6840271" y="174625"/>
                </a:lnTo>
                <a:lnTo>
                  <a:pt x="6900596" y="166687"/>
                </a:lnTo>
                <a:lnTo>
                  <a:pt x="6952983" y="155575"/>
                </a:lnTo>
                <a:lnTo>
                  <a:pt x="6999021" y="141287"/>
                </a:lnTo>
                <a:lnTo>
                  <a:pt x="7040296" y="125412"/>
                </a:lnTo>
                <a:lnTo>
                  <a:pt x="7076808" y="106362"/>
                </a:lnTo>
                <a:lnTo>
                  <a:pt x="7114908" y="87312"/>
                </a:lnTo>
                <a:lnTo>
                  <a:pt x="7153008" y="68262"/>
                </a:lnTo>
                <a:lnTo>
                  <a:pt x="7189521" y="52387"/>
                </a:lnTo>
                <a:lnTo>
                  <a:pt x="7230796" y="36512"/>
                </a:lnTo>
                <a:lnTo>
                  <a:pt x="7276833" y="20637"/>
                </a:lnTo>
                <a:lnTo>
                  <a:pt x="7329221" y="9525"/>
                </a:lnTo>
                <a:lnTo>
                  <a:pt x="7389546" y="3175"/>
                </a:lnTo>
                <a:lnTo>
                  <a:pt x="7457808" y="0"/>
                </a:lnTo>
                <a:lnTo>
                  <a:pt x="7526071" y="3175"/>
                </a:lnTo>
                <a:lnTo>
                  <a:pt x="7586396" y="9525"/>
                </a:lnTo>
                <a:lnTo>
                  <a:pt x="7638783" y="20637"/>
                </a:lnTo>
                <a:lnTo>
                  <a:pt x="7684821" y="36512"/>
                </a:lnTo>
                <a:lnTo>
                  <a:pt x="7726096" y="52387"/>
                </a:lnTo>
                <a:lnTo>
                  <a:pt x="7762608" y="68262"/>
                </a:lnTo>
                <a:lnTo>
                  <a:pt x="7800708" y="87312"/>
                </a:lnTo>
                <a:lnTo>
                  <a:pt x="7838808" y="106362"/>
                </a:lnTo>
                <a:lnTo>
                  <a:pt x="7875321" y="125412"/>
                </a:lnTo>
                <a:lnTo>
                  <a:pt x="7916596" y="141287"/>
                </a:lnTo>
                <a:lnTo>
                  <a:pt x="7962633" y="155575"/>
                </a:lnTo>
                <a:lnTo>
                  <a:pt x="8015021" y="166687"/>
                </a:lnTo>
                <a:lnTo>
                  <a:pt x="8075346" y="174625"/>
                </a:lnTo>
                <a:lnTo>
                  <a:pt x="8143608" y="176212"/>
                </a:lnTo>
                <a:lnTo>
                  <a:pt x="8211871" y="174625"/>
                </a:lnTo>
                <a:lnTo>
                  <a:pt x="8272196" y="166687"/>
                </a:lnTo>
                <a:lnTo>
                  <a:pt x="8324583" y="155575"/>
                </a:lnTo>
                <a:lnTo>
                  <a:pt x="8370621" y="141287"/>
                </a:lnTo>
                <a:lnTo>
                  <a:pt x="8411896" y="125412"/>
                </a:lnTo>
                <a:lnTo>
                  <a:pt x="8448408" y="106362"/>
                </a:lnTo>
                <a:lnTo>
                  <a:pt x="8486508" y="87312"/>
                </a:lnTo>
                <a:lnTo>
                  <a:pt x="8524608" y="68262"/>
                </a:lnTo>
                <a:lnTo>
                  <a:pt x="8561120" y="52387"/>
                </a:lnTo>
                <a:lnTo>
                  <a:pt x="8602396" y="36512"/>
                </a:lnTo>
                <a:lnTo>
                  <a:pt x="8648432" y="20637"/>
                </a:lnTo>
                <a:lnTo>
                  <a:pt x="8700820" y="9525"/>
                </a:lnTo>
                <a:lnTo>
                  <a:pt x="8761146" y="3175"/>
                </a:lnTo>
                <a:lnTo>
                  <a:pt x="8827820" y="0"/>
                </a:lnTo>
                <a:lnTo>
                  <a:pt x="8897670" y="3175"/>
                </a:lnTo>
                <a:lnTo>
                  <a:pt x="8957996" y="9525"/>
                </a:lnTo>
                <a:lnTo>
                  <a:pt x="9010382" y="20637"/>
                </a:lnTo>
                <a:lnTo>
                  <a:pt x="9056420" y="36512"/>
                </a:lnTo>
                <a:lnTo>
                  <a:pt x="9097696" y="52387"/>
                </a:lnTo>
                <a:lnTo>
                  <a:pt x="9134208" y="68262"/>
                </a:lnTo>
                <a:lnTo>
                  <a:pt x="9172308" y="87312"/>
                </a:lnTo>
                <a:lnTo>
                  <a:pt x="9210408" y="106362"/>
                </a:lnTo>
                <a:lnTo>
                  <a:pt x="9246920" y="125412"/>
                </a:lnTo>
                <a:lnTo>
                  <a:pt x="9288196" y="141287"/>
                </a:lnTo>
                <a:lnTo>
                  <a:pt x="9334232" y="155575"/>
                </a:lnTo>
                <a:lnTo>
                  <a:pt x="9386620" y="166687"/>
                </a:lnTo>
                <a:lnTo>
                  <a:pt x="9446946" y="174625"/>
                </a:lnTo>
                <a:lnTo>
                  <a:pt x="9515208" y="176212"/>
                </a:lnTo>
                <a:lnTo>
                  <a:pt x="9583470" y="174625"/>
                </a:lnTo>
                <a:lnTo>
                  <a:pt x="9643796" y="166687"/>
                </a:lnTo>
                <a:lnTo>
                  <a:pt x="9696182" y="155575"/>
                </a:lnTo>
                <a:lnTo>
                  <a:pt x="9742220" y="141287"/>
                </a:lnTo>
                <a:lnTo>
                  <a:pt x="9783496" y="125412"/>
                </a:lnTo>
                <a:lnTo>
                  <a:pt x="9820008" y="106362"/>
                </a:lnTo>
                <a:lnTo>
                  <a:pt x="9896208" y="68262"/>
                </a:lnTo>
                <a:lnTo>
                  <a:pt x="9932720" y="52387"/>
                </a:lnTo>
                <a:lnTo>
                  <a:pt x="9973996" y="36512"/>
                </a:lnTo>
                <a:lnTo>
                  <a:pt x="10020032" y="20637"/>
                </a:lnTo>
                <a:lnTo>
                  <a:pt x="10072420" y="9525"/>
                </a:lnTo>
                <a:lnTo>
                  <a:pt x="10132746" y="3175"/>
                </a:lnTo>
                <a:lnTo>
                  <a:pt x="10201008" y="0"/>
                </a:lnTo>
                <a:lnTo>
                  <a:pt x="10269270" y="3175"/>
                </a:lnTo>
                <a:lnTo>
                  <a:pt x="10329596" y="9525"/>
                </a:lnTo>
                <a:lnTo>
                  <a:pt x="10381982" y="20637"/>
                </a:lnTo>
                <a:lnTo>
                  <a:pt x="10428020" y="36512"/>
                </a:lnTo>
                <a:lnTo>
                  <a:pt x="10469296" y="52387"/>
                </a:lnTo>
                <a:lnTo>
                  <a:pt x="10505808" y="68262"/>
                </a:lnTo>
                <a:lnTo>
                  <a:pt x="10543908" y="87312"/>
                </a:lnTo>
                <a:lnTo>
                  <a:pt x="10582008" y="106362"/>
                </a:lnTo>
                <a:lnTo>
                  <a:pt x="10618520" y="125412"/>
                </a:lnTo>
                <a:lnTo>
                  <a:pt x="10659796" y="141287"/>
                </a:lnTo>
                <a:lnTo>
                  <a:pt x="10705832" y="155575"/>
                </a:lnTo>
                <a:lnTo>
                  <a:pt x="10758220" y="166687"/>
                </a:lnTo>
                <a:lnTo>
                  <a:pt x="10818546" y="174625"/>
                </a:lnTo>
                <a:lnTo>
                  <a:pt x="10886808" y="176212"/>
                </a:lnTo>
                <a:lnTo>
                  <a:pt x="10955070" y="174625"/>
                </a:lnTo>
                <a:lnTo>
                  <a:pt x="11015396" y="166687"/>
                </a:lnTo>
                <a:lnTo>
                  <a:pt x="11067782" y="155575"/>
                </a:lnTo>
                <a:lnTo>
                  <a:pt x="11113820" y="141287"/>
                </a:lnTo>
                <a:lnTo>
                  <a:pt x="11155096" y="125412"/>
                </a:lnTo>
                <a:lnTo>
                  <a:pt x="11191608" y="106362"/>
                </a:lnTo>
                <a:lnTo>
                  <a:pt x="11229708" y="87312"/>
                </a:lnTo>
                <a:lnTo>
                  <a:pt x="11267808" y="68262"/>
                </a:lnTo>
                <a:lnTo>
                  <a:pt x="11304320" y="52387"/>
                </a:lnTo>
                <a:lnTo>
                  <a:pt x="11345596" y="36512"/>
                </a:lnTo>
                <a:lnTo>
                  <a:pt x="11391632" y="20637"/>
                </a:lnTo>
                <a:lnTo>
                  <a:pt x="11444020" y="9525"/>
                </a:lnTo>
                <a:lnTo>
                  <a:pt x="11504346" y="3175"/>
                </a:lnTo>
                <a:lnTo>
                  <a:pt x="11572608" y="0"/>
                </a:lnTo>
                <a:lnTo>
                  <a:pt x="11640870" y="3175"/>
                </a:lnTo>
                <a:lnTo>
                  <a:pt x="11701196" y="9525"/>
                </a:lnTo>
                <a:lnTo>
                  <a:pt x="11753582" y="20637"/>
                </a:lnTo>
                <a:lnTo>
                  <a:pt x="11799620" y="36512"/>
                </a:lnTo>
                <a:lnTo>
                  <a:pt x="11840896" y="52387"/>
                </a:lnTo>
                <a:lnTo>
                  <a:pt x="11877408" y="68262"/>
                </a:lnTo>
                <a:lnTo>
                  <a:pt x="11915508" y="87312"/>
                </a:lnTo>
                <a:lnTo>
                  <a:pt x="11953608" y="106362"/>
                </a:lnTo>
                <a:lnTo>
                  <a:pt x="11990120" y="125412"/>
                </a:lnTo>
                <a:lnTo>
                  <a:pt x="12031396" y="141287"/>
                </a:lnTo>
                <a:lnTo>
                  <a:pt x="12077432" y="155575"/>
                </a:lnTo>
                <a:lnTo>
                  <a:pt x="12129820" y="166688"/>
                </a:lnTo>
                <a:lnTo>
                  <a:pt x="12190146" y="174625"/>
                </a:lnTo>
                <a:lnTo>
                  <a:pt x="12192000" y="174668"/>
                </a:lnTo>
                <a:lnTo>
                  <a:pt x="12192000" y="885826"/>
                </a:lnTo>
                <a:lnTo>
                  <a:pt x="12192000" y="1787292"/>
                </a:lnTo>
                <a:lnTo>
                  <a:pt x="0" y="1787292"/>
                </a:lnTo>
                <a:lnTo>
                  <a:pt x="0" y="885826"/>
                </a:lnTo>
                <a:lnTo>
                  <a:pt x="0" y="174668"/>
                </a:lnTo>
                <a:lnTo>
                  <a:pt x="1852" y="174625"/>
                </a:lnTo>
                <a:lnTo>
                  <a:pt x="62177" y="166687"/>
                </a:lnTo>
                <a:lnTo>
                  <a:pt x="114564" y="155575"/>
                </a:lnTo>
                <a:lnTo>
                  <a:pt x="160602" y="141287"/>
                </a:lnTo>
                <a:lnTo>
                  <a:pt x="201877" y="125412"/>
                </a:lnTo>
                <a:lnTo>
                  <a:pt x="238389" y="106362"/>
                </a:lnTo>
                <a:lnTo>
                  <a:pt x="276489" y="87312"/>
                </a:lnTo>
                <a:lnTo>
                  <a:pt x="314589" y="68262"/>
                </a:lnTo>
                <a:lnTo>
                  <a:pt x="351102" y="52387"/>
                </a:lnTo>
                <a:lnTo>
                  <a:pt x="392377" y="36512"/>
                </a:lnTo>
                <a:lnTo>
                  <a:pt x="438414" y="20637"/>
                </a:lnTo>
                <a:lnTo>
                  <a:pt x="490802" y="9525"/>
                </a:lnTo>
                <a:lnTo>
                  <a:pt x="551127" y="317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18047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コンピューターのスクリーンショット&#10;&#10;自動的に生成された説明">
            <a:extLst>
              <a:ext uri="{FF2B5EF4-FFF2-40B4-BE49-F238E27FC236}">
                <a16:creationId xmlns:a16="http://schemas.microsoft.com/office/drawing/2014/main" id="{0CF31361-30CE-FD43-8A6E-D01F23B183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6048" y="1389847"/>
            <a:ext cx="9382126" cy="5274870"/>
          </a:xfrm>
          <a:prstGeom prst="rect">
            <a:avLst/>
          </a:prstGeom>
          <a:ln>
            <a:noFill/>
          </a:ln>
          <a:effectLst>
            <a:outerShdw blurRad="292100" dist="139700" dir="2700000" algn="tl" rotWithShape="0">
              <a:srgbClr val="333333">
                <a:alpha val="65000"/>
              </a:srgbClr>
            </a:outerShdw>
          </a:effectLst>
        </p:spPr>
      </p:pic>
      <p:sp>
        <p:nvSpPr>
          <p:cNvPr id="9" name="テキスト ボックス 8">
            <a:extLst>
              <a:ext uri="{FF2B5EF4-FFF2-40B4-BE49-F238E27FC236}">
                <a16:creationId xmlns:a16="http://schemas.microsoft.com/office/drawing/2014/main" id="{F50CF7C2-B47F-C280-4DBC-E542359807C5}"/>
              </a:ext>
            </a:extLst>
          </p:cNvPr>
          <p:cNvSpPr txBox="1"/>
          <p:nvPr/>
        </p:nvSpPr>
        <p:spPr>
          <a:xfrm>
            <a:off x="816079" y="993233"/>
            <a:ext cx="6019349" cy="400110"/>
          </a:xfrm>
          <a:prstGeom prst="rect">
            <a:avLst/>
          </a:prstGeom>
          <a:noFill/>
        </p:spPr>
        <p:txBody>
          <a:bodyPr wrap="square" rtlCol="0">
            <a:spAutoFit/>
          </a:bodyPr>
          <a:lstStyle/>
          <a:p>
            <a:r>
              <a:rPr kumimoji="1" lang="ja-JP" altLang="en-US" sz="2000" dirty="0"/>
              <a:t>・</a:t>
            </a:r>
            <a:r>
              <a:rPr kumimoji="1" lang="en-US" altLang="ja-JP" sz="2000" dirty="0"/>
              <a:t>[Publish repository]</a:t>
            </a:r>
            <a:r>
              <a:rPr kumimoji="1" lang="ja-JP" altLang="en-US" sz="2000" dirty="0"/>
              <a:t>をクリック</a:t>
            </a:r>
          </a:p>
        </p:txBody>
      </p:sp>
      <p:sp>
        <p:nvSpPr>
          <p:cNvPr id="4" name="正方形/長方形 3">
            <a:extLst>
              <a:ext uri="{FF2B5EF4-FFF2-40B4-BE49-F238E27FC236}">
                <a16:creationId xmlns:a16="http://schemas.microsoft.com/office/drawing/2014/main" id="{B4D2044F-2503-0A15-1619-FD9F37943C1C}"/>
              </a:ext>
            </a:extLst>
          </p:cNvPr>
          <p:cNvSpPr/>
          <p:nvPr/>
        </p:nvSpPr>
        <p:spPr>
          <a:xfrm>
            <a:off x="4180117" y="1464272"/>
            <a:ext cx="1683654" cy="551543"/>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タイトル 1">
            <a:extLst>
              <a:ext uri="{FF2B5EF4-FFF2-40B4-BE49-F238E27FC236}">
                <a16:creationId xmlns:a16="http://schemas.microsoft.com/office/drawing/2014/main" id="{8DD45417-6E5C-7CF1-5CFF-2CDE2C2D1032}"/>
              </a:ext>
            </a:extLst>
          </p:cNvPr>
          <p:cNvSpPr txBox="1">
            <a:spLocks/>
          </p:cNvSpPr>
          <p:nvPr/>
        </p:nvSpPr>
        <p:spPr>
          <a:xfrm>
            <a:off x="5863771" y="1538745"/>
            <a:ext cx="3260361" cy="520467"/>
          </a:xfrm>
          <a:prstGeom prst="rect">
            <a:avLst/>
          </a:prstGeom>
        </p:spPr>
        <p:txBody>
          <a:bodyPr vert="horz" lIns="91440" tIns="45720" rIns="91440" bIns="45720" rtlCol="0" anchor="t">
            <a:normAutofit fontScale="85000" lnSpcReduction="10000"/>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3600" b="1" dirty="0">
                <a:solidFill>
                  <a:srgbClr val="FF0000"/>
                </a:solidFill>
              </a:rPr>
              <a:t>ここをクリック</a:t>
            </a:r>
          </a:p>
        </p:txBody>
      </p:sp>
      <p:grpSp>
        <p:nvGrpSpPr>
          <p:cNvPr id="2" name="グループ化 1">
            <a:extLst>
              <a:ext uri="{FF2B5EF4-FFF2-40B4-BE49-F238E27FC236}">
                <a16:creationId xmlns:a16="http://schemas.microsoft.com/office/drawing/2014/main" id="{FB689FFF-039D-4CF5-4625-788199903C32}"/>
              </a:ext>
            </a:extLst>
          </p:cNvPr>
          <p:cNvGrpSpPr/>
          <p:nvPr/>
        </p:nvGrpSpPr>
        <p:grpSpPr>
          <a:xfrm>
            <a:off x="-156089" y="-1"/>
            <a:ext cx="12348089" cy="634258"/>
            <a:chOff x="-156089" y="-1"/>
            <a:chExt cx="12348089" cy="634258"/>
          </a:xfrm>
        </p:grpSpPr>
        <p:sp>
          <p:nvSpPr>
            <p:cNvPr id="5" name="正方形/長方形 4">
              <a:extLst>
                <a:ext uri="{FF2B5EF4-FFF2-40B4-BE49-F238E27FC236}">
                  <a16:creationId xmlns:a16="http://schemas.microsoft.com/office/drawing/2014/main" id="{49DDE27C-E149-5866-ED1C-4C8E129F62BF}"/>
                </a:ext>
              </a:extLst>
            </p:cNvPr>
            <p:cNvSpPr/>
            <p:nvPr/>
          </p:nvSpPr>
          <p:spPr>
            <a:xfrm>
              <a:off x="0" y="-1"/>
              <a:ext cx="12192000" cy="505841"/>
            </a:xfrm>
            <a:prstGeom prst="rect">
              <a:avLst/>
            </a:prstGeom>
            <a:ln>
              <a:solidFill>
                <a:schemeClr val="tx2">
                  <a:lumMod val="90000"/>
                  <a:lumOff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7" name="タイトル 1">
              <a:extLst>
                <a:ext uri="{FF2B5EF4-FFF2-40B4-BE49-F238E27FC236}">
                  <a16:creationId xmlns:a16="http://schemas.microsoft.com/office/drawing/2014/main" id="{083ACED2-F768-7BED-0702-181FC13AC807}"/>
                </a:ext>
              </a:extLst>
            </p:cNvPr>
            <p:cNvSpPr txBox="1">
              <a:spLocks/>
            </p:cNvSpPr>
            <p:nvPr/>
          </p:nvSpPr>
          <p:spPr>
            <a:xfrm>
              <a:off x="-156089" y="36280"/>
              <a:ext cx="8610772" cy="5979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solidFill>
                    <a:schemeClr val="bg1"/>
                  </a:solidFill>
                </a:rPr>
                <a:t>・ローカルからリモート作成</a:t>
              </a:r>
              <a:endParaRPr lang="ja-JP" altLang="en-US" sz="2800" dirty="0">
                <a:solidFill>
                  <a:schemeClr val="bg1"/>
                </a:solidFill>
              </a:endParaRPr>
            </a:p>
          </p:txBody>
        </p:sp>
      </p:grpSp>
      <p:sp>
        <p:nvSpPr>
          <p:cNvPr id="10" name="テキスト ボックス 9">
            <a:extLst>
              <a:ext uri="{FF2B5EF4-FFF2-40B4-BE49-F238E27FC236}">
                <a16:creationId xmlns:a16="http://schemas.microsoft.com/office/drawing/2014/main" id="{774F3883-3C18-6E9A-F74A-76AB6F516FB3}"/>
              </a:ext>
            </a:extLst>
          </p:cNvPr>
          <p:cNvSpPr txBox="1"/>
          <p:nvPr/>
        </p:nvSpPr>
        <p:spPr>
          <a:xfrm>
            <a:off x="816079" y="643036"/>
            <a:ext cx="6151999" cy="400110"/>
          </a:xfrm>
          <a:prstGeom prst="rect">
            <a:avLst/>
          </a:prstGeom>
          <a:noFill/>
        </p:spPr>
        <p:txBody>
          <a:bodyPr wrap="square" rtlCol="0">
            <a:spAutoFit/>
          </a:bodyPr>
          <a:lstStyle/>
          <a:p>
            <a:r>
              <a:rPr kumimoji="1" lang="ja-JP" altLang="en-US" sz="2000" dirty="0"/>
              <a:t>・</a:t>
            </a:r>
            <a:r>
              <a:rPr kumimoji="1" lang="en-US" altLang="ja-JP" sz="2000" dirty="0"/>
              <a:t>Git Hub Desktop</a:t>
            </a:r>
            <a:r>
              <a:rPr kumimoji="1" lang="ja-JP" altLang="en-US" sz="2000" dirty="0"/>
              <a:t>を開く</a:t>
            </a:r>
            <a:endParaRPr kumimoji="1" lang="ja-JP" altLang="en-US" dirty="0"/>
          </a:p>
        </p:txBody>
      </p:sp>
      <p:sp>
        <p:nvSpPr>
          <p:cNvPr id="11" name="テキスト ボックス 10">
            <a:extLst>
              <a:ext uri="{FF2B5EF4-FFF2-40B4-BE49-F238E27FC236}">
                <a16:creationId xmlns:a16="http://schemas.microsoft.com/office/drawing/2014/main" id="{02D5A04C-5197-DB18-854A-7972A92AC23D}"/>
              </a:ext>
            </a:extLst>
          </p:cNvPr>
          <p:cNvSpPr txBox="1"/>
          <p:nvPr/>
        </p:nvSpPr>
        <p:spPr>
          <a:xfrm>
            <a:off x="3771798" y="698969"/>
            <a:ext cx="4682885" cy="369332"/>
          </a:xfrm>
          <a:prstGeom prst="rect">
            <a:avLst/>
          </a:prstGeom>
          <a:noFill/>
        </p:spPr>
        <p:txBody>
          <a:bodyPr wrap="none" rtlCol="0">
            <a:spAutoFit/>
          </a:bodyPr>
          <a:lstStyle/>
          <a:p>
            <a:r>
              <a:rPr kumimoji="1" lang="en-US" altLang="ja-JP" dirty="0">
                <a:solidFill>
                  <a:srgbClr val="FF0000"/>
                </a:solidFill>
              </a:rPr>
              <a:t>※web</a:t>
            </a:r>
            <a:r>
              <a:rPr kumimoji="1" lang="ja-JP" altLang="en-US" dirty="0">
                <a:solidFill>
                  <a:srgbClr val="FF0000"/>
                </a:solidFill>
              </a:rPr>
              <a:t>サイトにある</a:t>
            </a:r>
            <a:r>
              <a:rPr kumimoji="1" lang="en-US" altLang="ja-JP" dirty="0">
                <a:solidFill>
                  <a:srgbClr val="FF0000"/>
                </a:solidFill>
              </a:rPr>
              <a:t>Git </a:t>
            </a:r>
            <a:r>
              <a:rPr kumimoji="1" lang="en-US" altLang="ja-JP" dirty="0" err="1">
                <a:solidFill>
                  <a:srgbClr val="FF0000"/>
                </a:solidFill>
              </a:rPr>
              <a:t>Hunb</a:t>
            </a:r>
            <a:r>
              <a:rPr kumimoji="1" lang="ja-JP" altLang="en-US" dirty="0">
                <a:solidFill>
                  <a:srgbClr val="FF0000"/>
                </a:solidFill>
              </a:rPr>
              <a:t>ではありません</a:t>
            </a:r>
          </a:p>
        </p:txBody>
      </p:sp>
    </p:spTree>
    <p:extLst>
      <p:ext uri="{BB962C8B-B14F-4D97-AF65-F5344CB8AC3E}">
        <p14:creationId xmlns:p14="http://schemas.microsoft.com/office/powerpoint/2010/main" val="27148353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グループ化 5">
            <a:extLst>
              <a:ext uri="{FF2B5EF4-FFF2-40B4-BE49-F238E27FC236}">
                <a16:creationId xmlns:a16="http://schemas.microsoft.com/office/drawing/2014/main" id="{AF9D0241-9DC5-84FB-EDDD-70553ED3C05A}"/>
              </a:ext>
            </a:extLst>
          </p:cNvPr>
          <p:cNvGrpSpPr/>
          <p:nvPr/>
        </p:nvGrpSpPr>
        <p:grpSpPr>
          <a:xfrm>
            <a:off x="155541" y="1572739"/>
            <a:ext cx="5736703" cy="4910016"/>
            <a:chOff x="146070" y="1947984"/>
            <a:chExt cx="5736703" cy="4910016"/>
          </a:xfrm>
        </p:grpSpPr>
        <p:pic>
          <p:nvPicPr>
            <p:cNvPr id="3" name="図 2" descr="グラフィカル ユーザー インターフェイス, テキスト, アプリケーション, メール&#10;&#10;自動的に生成された説明">
              <a:extLst>
                <a:ext uri="{FF2B5EF4-FFF2-40B4-BE49-F238E27FC236}">
                  <a16:creationId xmlns:a16="http://schemas.microsoft.com/office/drawing/2014/main" id="{570142EE-9E7F-C990-3A0F-B60A83FECC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6070" y="1947984"/>
              <a:ext cx="5736703" cy="4910016"/>
            </a:xfrm>
            <a:prstGeom prst="rect">
              <a:avLst/>
            </a:prstGeom>
            <a:ln>
              <a:noFill/>
            </a:ln>
            <a:effectLst>
              <a:outerShdw blurRad="292100" dist="139700" dir="2700000" algn="tl" rotWithShape="0">
                <a:srgbClr val="333333">
                  <a:alpha val="65000"/>
                </a:srgbClr>
              </a:outerShdw>
            </a:effectLst>
          </p:spPr>
        </p:pic>
        <p:sp>
          <p:nvSpPr>
            <p:cNvPr id="14" name="正方形/長方形 13">
              <a:extLst>
                <a:ext uri="{FF2B5EF4-FFF2-40B4-BE49-F238E27FC236}">
                  <a16:creationId xmlns:a16="http://schemas.microsoft.com/office/drawing/2014/main" id="{A6BA9D1A-96EE-E164-1859-F5DDBB5F2B04}"/>
                </a:ext>
              </a:extLst>
            </p:cNvPr>
            <p:cNvSpPr/>
            <p:nvPr/>
          </p:nvSpPr>
          <p:spPr>
            <a:xfrm>
              <a:off x="332580" y="3132734"/>
              <a:ext cx="5363682" cy="3458467"/>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7" name="グループ化 6">
            <a:extLst>
              <a:ext uri="{FF2B5EF4-FFF2-40B4-BE49-F238E27FC236}">
                <a16:creationId xmlns:a16="http://schemas.microsoft.com/office/drawing/2014/main" id="{D27E58AB-477E-42A8-EF91-C581BCC917E6}"/>
              </a:ext>
            </a:extLst>
          </p:cNvPr>
          <p:cNvGrpSpPr/>
          <p:nvPr/>
        </p:nvGrpSpPr>
        <p:grpSpPr>
          <a:xfrm>
            <a:off x="5696262" y="864853"/>
            <a:ext cx="6710596" cy="4845827"/>
            <a:chOff x="5696262" y="1399425"/>
            <a:chExt cx="6710596" cy="4845827"/>
          </a:xfrm>
        </p:grpSpPr>
        <p:sp>
          <p:nvSpPr>
            <p:cNvPr id="13" name="テキスト ボックス 12">
              <a:extLst>
                <a:ext uri="{FF2B5EF4-FFF2-40B4-BE49-F238E27FC236}">
                  <a16:creationId xmlns:a16="http://schemas.microsoft.com/office/drawing/2014/main" id="{D3DE3A61-F11F-B295-EDA4-F821E9CDE5F5}"/>
                </a:ext>
              </a:extLst>
            </p:cNvPr>
            <p:cNvSpPr txBox="1"/>
            <p:nvPr/>
          </p:nvSpPr>
          <p:spPr>
            <a:xfrm>
              <a:off x="5991070" y="2107311"/>
              <a:ext cx="4906781" cy="400110"/>
            </a:xfrm>
            <a:prstGeom prst="rect">
              <a:avLst/>
            </a:prstGeom>
            <a:noFill/>
          </p:spPr>
          <p:txBody>
            <a:bodyPr wrap="square" rtlCol="0">
              <a:spAutoFit/>
            </a:bodyPr>
            <a:lstStyle/>
            <a:p>
              <a:r>
                <a:rPr kumimoji="1" lang="ja-JP" altLang="en-US" sz="2000" dirty="0"/>
                <a:t>・</a:t>
              </a:r>
              <a:r>
                <a:rPr kumimoji="1" lang="en-US" altLang="ja-JP" sz="2000" dirty="0"/>
                <a:t>Name</a:t>
              </a:r>
              <a:r>
                <a:rPr kumimoji="1" lang="ja-JP" altLang="en-US" sz="2000" dirty="0"/>
                <a:t>にリポジトリの名前を入力</a:t>
              </a:r>
            </a:p>
          </p:txBody>
        </p:sp>
        <p:sp>
          <p:nvSpPr>
            <p:cNvPr id="15" name="テキスト ボックス 14">
              <a:extLst>
                <a:ext uri="{FF2B5EF4-FFF2-40B4-BE49-F238E27FC236}">
                  <a16:creationId xmlns:a16="http://schemas.microsoft.com/office/drawing/2014/main" id="{6101502D-F921-8F7F-E15D-4A0C1507EA8B}"/>
                </a:ext>
              </a:extLst>
            </p:cNvPr>
            <p:cNvSpPr txBox="1"/>
            <p:nvPr/>
          </p:nvSpPr>
          <p:spPr>
            <a:xfrm>
              <a:off x="5696262" y="1399425"/>
              <a:ext cx="6340197" cy="707886"/>
            </a:xfrm>
            <a:prstGeom prst="rect">
              <a:avLst/>
            </a:prstGeom>
            <a:noFill/>
          </p:spPr>
          <p:txBody>
            <a:bodyPr wrap="none" rtlCol="0">
              <a:spAutoFit/>
            </a:bodyPr>
            <a:lstStyle/>
            <a:p>
              <a:r>
                <a:rPr kumimoji="1" lang="ja-JP" altLang="en-US" sz="4000" dirty="0"/>
                <a:t>リモートリポジトリの設定</a:t>
              </a:r>
            </a:p>
          </p:txBody>
        </p:sp>
        <p:sp>
          <p:nvSpPr>
            <p:cNvPr id="16" name="テキスト ボックス 15">
              <a:extLst>
                <a:ext uri="{FF2B5EF4-FFF2-40B4-BE49-F238E27FC236}">
                  <a16:creationId xmlns:a16="http://schemas.microsoft.com/office/drawing/2014/main" id="{76F68883-2E6E-1774-7788-DFB0D012F5EA}"/>
                </a:ext>
              </a:extLst>
            </p:cNvPr>
            <p:cNvSpPr txBox="1"/>
            <p:nvPr/>
          </p:nvSpPr>
          <p:spPr>
            <a:xfrm>
              <a:off x="5991070" y="3882627"/>
              <a:ext cx="6200930" cy="1015663"/>
            </a:xfrm>
            <a:prstGeom prst="rect">
              <a:avLst/>
            </a:prstGeom>
            <a:noFill/>
          </p:spPr>
          <p:txBody>
            <a:bodyPr wrap="square" rtlCol="0">
              <a:spAutoFit/>
            </a:bodyPr>
            <a:lstStyle/>
            <a:p>
              <a:r>
                <a:rPr kumimoji="1" lang="ja-JP" altLang="en-US" sz="2000" dirty="0"/>
                <a:t>・</a:t>
              </a:r>
              <a:r>
                <a:rPr kumimoji="1" lang="en-US" altLang="ja-JP" sz="2000" dirty="0"/>
                <a:t>Organization</a:t>
              </a:r>
              <a:r>
                <a:rPr kumimoji="1" lang="ja-JP" altLang="en-US" sz="2000" dirty="0"/>
                <a:t>を</a:t>
              </a:r>
              <a:r>
                <a:rPr kumimoji="1" lang="en-US" altLang="ja-JP" sz="2000" dirty="0"/>
                <a:t>None</a:t>
              </a:r>
              <a:r>
                <a:rPr kumimoji="1" lang="ja-JP" altLang="en-US" sz="2000" dirty="0"/>
                <a:t>に設定</a:t>
              </a:r>
              <a:endParaRPr kumimoji="1" lang="en-US" altLang="ja-JP" sz="2000" dirty="0"/>
            </a:p>
            <a:p>
              <a:r>
                <a:rPr kumimoji="1" lang="ja-JP" altLang="en-US" sz="2000" dirty="0"/>
                <a:t>　（リポジトリを組織管理下に置けるようにする</a:t>
              </a:r>
              <a:endParaRPr kumimoji="1" lang="en-US" altLang="ja-JP" sz="2000" dirty="0"/>
            </a:p>
            <a:p>
              <a:r>
                <a:rPr kumimoji="1" lang="ja-JP" altLang="en-US" sz="2000" dirty="0"/>
                <a:t>　　設定）</a:t>
              </a:r>
              <a:endParaRPr kumimoji="1" lang="en-US" altLang="ja-JP" sz="2000" dirty="0"/>
            </a:p>
          </p:txBody>
        </p:sp>
        <p:sp>
          <p:nvSpPr>
            <p:cNvPr id="17" name="テキスト ボックス 16">
              <a:extLst>
                <a:ext uri="{FF2B5EF4-FFF2-40B4-BE49-F238E27FC236}">
                  <a16:creationId xmlns:a16="http://schemas.microsoft.com/office/drawing/2014/main" id="{42ABAE53-8815-11D3-739B-001604CA5132}"/>
                </a:ext>
              </a:extLst>
            </p:cNvPr>
            <p:cNvSpPr txBox="1"/>
            <p:nvPr/>
          </p:nvSpPr>
          <p:spPr>
            <a:xfrm>
              <a:off x="5986071" y="2649616"/>
              <a:ext cx="6420787" cy="400110"/>
            </a:xfrm>
            <a:prstGeom prst="rect">
              <a:avLst/>
            </a:prstGeom>
            <a:noFill/>
          </p:spPr>
          <p:txBody>
            <a:bodyPr wrap="square" rtlCol="0">
              <a:spAutoFit/>
            </a:bodyPr>
            <a:lstStyle/>
            <a:p>
              <a:r>
                <a:rPr kumimoji="1" lang="ja-JP" altLang="en-US" sz="2000" dirty="0"/>
                <a:t>・</a:t>
              </a:r>
              <a:r>
                <a:rPr kumimoji="1" lang="en-US" altLang="ja-JP" sz="2000" dirty="0"/>
                <a:t>Description</a:t>
              </a:r>
              <a:r>
                <a:rPr kumimoji="1" lang="ja-JP" altLang="en-US" sz="2000" dirty="0"/>
                <a:t>に検索エンジン用のキーワードを入力</a:t>
              </a:r>
            </a:p>
          </p:txBody>
        </p:sp>
        <p:sp>
          <p:nvSpPr>
            <p:cNvPr id="18" name="テキスト ボックス 17">
              <a:extLst>
                <a:ext uri="{FF2B5EF4-FFF2-40B4-BE49-F238E27FC236}">
                  <a16:creationId xmlns:a16="http://schemas.microsoft.com/office/drawing/2014/main" id="{D54187DD-57AF-97A1-52B3-DA14456E4858}"/>
                </a:ext>
              </a:extLst>
            </p:cNvPr>
            <p:cNvSpPr txBox="1"/>
            <p:nvPr/>
          </p:nvSpPr>
          <p:spPr>
            <a:xfrm>
              <a:off x="5986071" y="3159239"/>
              <a:ext cx="6420787" cy="707886"/>
            </a:xfrm>
            <a:prstGeom prst="rect">
              <a:avLst/>
            </a:prstGeom>
            <a:noFill/>
          </p:spPr>
          <p:txBody>
            <a:bodyPr wrap="square" rtlCol="0">
              <a:spAutoFit/>
            </a:bodyPr>
            <a:lstStyle/>
            <a:p>
              <a:r>
                <a:rPr kumimoji="1" lang="ja-JP" altLang="en-US" sz="2000" dirty="0"/>
                <a:t>・</a:t>
              </a:r>
              <a:r>
                <a:rPr kumimoji="1" lang="en-US" altLang="ja-JP" sz="2000" dirty="0"/>
                <a:t>[Keep this code private]</a:t>
              </a:r>
              <a:r>
                <a:rPr kumimoji="1" lang="ja-JP" altLang="en-US" sz="2000" dirty="0"/>
                <a:t>のチェックを消す</a:t>
              </a:r>
              <a:endParaRPr kumimoji="1" lang="en-US" altLang="ja-JP" sz="2000" dirty="0"/>
            </a:p>
            <a:p>
              <a:r>
                <a:rPr kumimoji="1" lang="ja-JP" altLang="en-US" sz="2000" dirty="0"/>
                <a:t>　（リポジトリをに鍵をつけるかどうかの設定）</a:t>
              </a:r>
              <a:endParaRPr kumimoji="1" lang="en-US" altLang="ja-JP" sz="2000" dirty="0"/>
            </a:p>
          </p:txBody>
        </p:sp>
        <p:sp>
          <p:nvSpPr>
            <p:cNvPr id="19" name="テキスト ボックス 18">
              <a:extLst>
                <a:ext uri="{FF2B5EF4-FFF2-40B4-BE49-F238E27FC236}">
                  <a16:creationId xmlns:a16="http://schemas.microsoft.com/office/drawing/2014/main" id="{8C2C8A28-E028-7AB8-C635-C8179E7EB724}"/>
                </a:ext>
              </a:extLst>
            </p:cNvPr>
            <p:cNvSpPr txBox="1"/>
            <p:nvPr/>
          </p:nvSpPr>
          <p:spPr>
            <a:xfrm>
              <a:off x="5986071" y="4898290"/>
              <a:ext cx="5946411" cy="400110"/>
            </a:xfrm>
            <a:prstGeom prst="rect">
              <a:avLst/>
            </a:prstGeom>
            <a:noFill/>
          </p:spPr>
          <p:txBody>
            <a:bodyPr wrap="square" rtlCol="0">
              <a:spAutoFit/>
            </a:bodyPr>
            <a:lstStyle/>
            <a:p>
              <a:r>
                <a:rPr kumimoji="1" lang="ja-JP" altLang="en-US" sz="2000" dirty="0"/>
                <a:t>・</a:t>
              </a:r>
              <a:r>
                <a:rPr kumimoji="1" lang="en-US" altLang="ja-JP" sz="2000" dirty="0"/>
                <a:t>[Publish repository]</a:t>
              </a:r>
              <a:r>
                <a:rPr kumimoji="1" lang="ja-JP" altLang="en-US" sz="2000" dirty="0"/>
                <a:t>をクリック</a:t>
              </a:r>
              <a:endParaRPr kumimoji="1" lang="en-US" altLang="ja-JP" sz="2000" dirty="0"/>
            </a:p>
          </p:txBody>
        </p:sp>
        <p:sp>
          <p:nvSpPr>
            <p:cNvPr id="20" name="テキスト ボックス 19">
              <a:extLst>
                <a:ext uri="{FF2B5EF4-FFF2-40B4-BE49-F238E27FC236}">
                  <a16:creationId xmlns:a16="http://schemas.microsoft.com/office/drawing/2014/main" id="{471159F5-EDC3-8AF9-DD38-30D76A1837F8}"/>
                </a:ext>
              </a:extLst>
            </p:cNvPr>
            <p:cNvSpPr txBox="1"/>
            <p:nvPr/>
          </p:nvSpPr>
          <p:spPr>
            <a:xfrm>
              <a:off x="5982552" y="5537366"/>
              <a:ext cx="5876513" cy="707886"/>
            </a:xfrm>
            <a:prstGeom prst="rect">
              <a:avLst/>
            </a:prstGeom>
            <a:noFill/>
          </p:spPr>
          <p:txBody>
            <a:bodyPr wrap="square" rtlCol="0">
              <a:spAutoFit/>
            </a:bodyPr>
            <a:lstStyle/>
            <a:p>
              <a:r>
                <a:rPr kumimoji="1" lang="ja-JP" altLang="en-US" sz="2000" dirty="0"/>
                <a:t>・これでローカルリポジトリからリモートリポジトリを作成することができました！</a:t>
              </a:r>
              <a:endParaRPr kumimoji="1" lang="en-US" altLang="ja-JP" sz="2000" dirty="0"/>
            </a:p>
          </p:txBody>
        </p:sp>
      </p:grpSp>
      <p:grpSp>
        <p:nvGrpSpPr>
          <p:cNvPr id="2" name="グループ化 1">
            <a:extLst>
              <a:ext uri="{FF2B5EF4-FFF2-40B4-BE49-F238E27FC236}">
                <a16:creationId xmlns:a16="http://schemas.microsoft.com/office/drawing/2014/main" id="{4290F261-924D-BFE0-C3D6-84070B115278}"/>
              </a:ext>
            </a:extLst>
          </p:cNvPr>
          <p:cNvGrpSpPr/>
          <p:nvPr/>
        </p:nvGrpSpPr>
        <p:grpSpPr>
          <a:xfrm>
            <a:off x="-156089" y="-1"/>
            <a:ext cx="12348089" cy="634258"/>
            <a:chOff x="-156089" y="-1"/>
            <a:chExt cx="12348089" cy="634258"/>
          </a:xfrm>
        </p:grpSpPr>
        <p:sp>
          <p:nvSpPr>
            <p:cNvPr id="4" name="正方形/長方形 3">
              <a:extLst>
                <a:ext uri="{FF2B5EF4-FFF2-40B4-BE49-F238E27FC236}">
                  <a16:creationId xmlns:a16="http://schemas.microsoft.com/office/drawing/2014/main" id="{79E6E489-5130-FCBA-4A35-0949A555613C}"/>
                </a:ext>
              </a:extLst>
            </p:cNvPr>
            <p:cNvSpPr/>
            <p:nvPr/>
          </p:nvSpPr>
          <p:spPr>
            <a:xfrm>
              <a:off x="0" y="-1"/>
              <a:ext cx="12192000" cy="505841"/>
            </a:xfrm>
            <a:prstGeom prst="rect">
              <a:avLst/>
            </a:prstGeom>
            <a:ln>
              <a:solidFill>
                <a:schemeClr val="tx2">
                  <a:lumMod val="90000"/>
                  <a:lumOff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5" name="タイトル 1">
              <a:extLst>
                <a:ext uri="{FF2B5EF4-FFF2-40B4-BE49-F238E27FC236}">
                  <a16:creationId xmlns:a16="http://schemas.microsoft.com/office/drawing/2014/main" id="{2FA3FB4B-6D38-FBD9-6CB4-FEF58E52245F}"/>
                </a:ext>
              </a:extLst>
            </p:cNvPr>
            <p:cNvSpPr txBox="1">
              <a:spLocks/>
            </p:cNvSpPr>
            <p:nvPr/>
          </p:nvSpPr>
          <p:spPr>
            <a:xfrm>
              <a:off x="-156089" y="36280"/>
              <a:ext cx="8610772" cy="5979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solidFill>
                    <a:schemeClr val="bg1"/>
                  </a:solidFill>
                </a:rPr>
                <a:t>・ローカルからリモート作成</a:t>
              </a:r>
              <a:endParaRPr lang="ja-JP" altLang="en-US" sz="2800" dirty="0">
                <a:solidFill>
                  <a:schemeClr val="bg1"/>
                </a:solidFill>
              </a:endParaRPr>
            </a:p>
          </p:txBody>
        </p:sp>
      </p:grpSp>
    </p:spTree>
    <p:extLst>
      <p:ext uri="{BB962C8B-B14F-4D97-AF65-F5344CB8AC3E}">
        <p14:creationId xmlns:p14="http://schemas.microsoft.com/office/powerpoint/2010/main" val="25310037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AB4FFECA-0832-4FE3-B587-054A0F2D80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31401C37-230C-EBA7-15D1-4AB8D9F693A8}"/>
              </a:ext>
            </a:extLst>
          </p:cNvPr>
          <p:cNvSpPr>
            <a:spLocks noGrp="1"/>
          </p:cNvSpPr>
          <p:nvPr>
            <p:ph type="ctrTitle"/>
          </p:nvPr>
        </p:nvSpPr>
        <p:spPr>
          <a:xfrm>
            <a:off x="534564" y="2810349"/>
            <a:ext cx="11122869" cy="1237301"/>
          </a:xfrm>
        </p:spPr>
        <p:txBody>
          <a:bodyPr anchor="b">
            <a:normAutofit/>
          </a:bodyPr>
          <a:lstStyle/>
          <a:p>
            <a:r>
              <a:rPr lang="ja-JP" altLang="en-US" sz="8000" dirty="0"/>
              <a:t>コミットしてみよう</a:t>
            </a:r>
            <a:r>
              <a:rPr lang="en-US" altLang="ja-JP" sz="8000" dirty="0"/>
              <a:t>!!</a:t>
            </a:r>
            <a:endParaRPr lang="ja-JP" altLang="en-US" sz="8000" dirty="0"/>
          </a:p>
        </p:txBody>
      </p:sp>
      <p:sp>
        <p:nvSpPr>
          <p:cNvPr id="9" name="Freeform: Shape 8">
            <a:extLst>
              <a:ext uri="{FF2B5EF4-FFF2-40B4-BE49-F238E27FC236}">
                <a16:creationId xmlns:a16="http://schemas.microsoft.com/office/drawing/2014/main" id="{C65858E6-5C0F-4AAE-A1AC-29BA07FFEE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070707"/>
            <a:ext cx="12192000" cy="1787292"/>
          </a:xfrm>
          <a:custGeom>
            <a:avLst/>
            <a:gdLst>
              <a:gd name="connsiteX0" fmla="*/ 619389 w 12192000"/>
              <a:gd name="connsiteY0" fmla="*/ 0 h 1787292"/>
              <a:gd name="connsiteX1" fmla="*/ 687652 w 12192000"/>
              <a:gd name="connsiteY1" fmla="*/ 3175 h 1787292"/>
              <a:gd name="connsiteX2" fmla="*/ 747977 w 12192000"/>
              <a:gd name="connsiteY2" fmla="*/ 9525 h 1787292"/>
              <a:gd name="connsiteX3" fmla="*/ 800364 w 12192000"/>
              <a:gd name="connsiteY3" fmla="*/ 20637 h 1787292"/>
              <a:gd name="connsiteX4" fmla="*/ 846402 w 12192000"/>
              <a:gd name="connsiteY4" fmla="*/ 36512 h 1787292"/>
              <a:gd name="connsiteX5" fmla="*/ 887677 w 12192000"/>
              <a:gd name="connsiteY5" fmla="*/ 52387 h 1787292"/>
              <a:gd name="connsiteX6" fmla="*/ 924189 w 12192000"/>
              <a:gd name="connsiteY6" fmla="*/ 68262 h 1787292"/>
              <a:gd name="connsiteX7" fmla="*/ 962289 w 12192000"/>
              <a:gd name="connsiteY7" fmla="*/ 87312 h 1787292"/>
              <a:gd name="connsiteX8" fmla="*/ 1000389 w 12192000"/>
              <a:gd name="connsiteY8" fmla="*/ 106362 h 1787292"/>
              <a:gd name="connsiteX9" fmla="*/ 1036902 w 12192000"/>
              <a:gd name="connsiteY9" fmla="*/ 125412 h 1787292"/>
              <a:gd name="connsiteX10" fmla="*/ 1078177 w 12192000"/>
              <a:gd name="connsiteY10" fmla="*/ 141287 h 1787292"/>
              <a:gd name="connsiteX11" fmla="*/ 1124214 w 12192000"/>
              <a:gd name="connsiteY11" fmla="*/ 155575 h 1787292"/>
              <a:gd name="connsiteX12" fmla="*/ 1176602 w 12192000"/>
              <a:gd name="connsiteY12" fmla="*/ 166687 h 1787292"/>
              <a:gd name="connsiteX13" fmla="*/ 1236927 w 12192000"/>
              <a:gd name="connsiteY13" fmla="*/ 174625 h 1787292"/>
              <a:gd name="connsiteX14" fmla="*/ 1305189 w 12192000"/>
              <a:gd name="connsiteY14" fmla="*/ 176212 h 1787292"/>
              <a:gd name="connsiteX15" fmla="*/ 1373452 w 12192000"/>
              <a:gd name="connsiteY15" fmla="*/ 174625 h 1787292"/>
              <a:gd name="connsiteX16" fmla="*/ 1433777 w 12192000"/>
              <a:gd name="connsiteY16" fmla="*/ 166687 h 1787292"/>
              <a:gd name="connsiteX17" fmla="*/ 1486164 w 12192000"/>
              <a:gd name="connsiteY17" fmla="*/ 155575 h 1787292"/>
              <a:gd name="connsiteX18" fmla="*/ 1532202 w 12192000"/>
              <a:gd name="connsiteY18" fmla="*/ 141287 h 1787292"/>
              <a:gd name="connsiteX19" fmla="*/ 1573477 w 12192000"/>
              <a:gd name="connsiteY19" fmla="*/ 125412 h 1787292"/>
              <a:gd name="connsiteX20" fmla="*/ 1609989 w 12192000"/>
              <a:gd name="connsiteY20" fmla="*/ 106362 h 1787292"/>
              <a:gd name="connsiteX21" fmla="*/ 1648089 w 12192000"/>
              <a:gd name="connsiteY21" fmla="*/ 87312 h 1787292"/>
              <a:gd name="connsiteX22" fmla="*/ 1686189 w 12192000"/>
              <a:gd name="connsiteY22" fmla="*/ 68262 h 1787292"/>
              <a:gd name="connsiteX23" fmla="*/ 1722702 w 12192000"/>
              <a:gd name="connsiteY23" fmla="*/ 52387 h 1787292"/>
              <a:gd name="connsiteX24" fmla="*/ 1763977 w 12192000"/>
              <a:gd name="connsiteY24" fmla="*/ 36512 h 1787292"/>
              <a:gd name="connsiteX25" fmla="*/ 1810014 w 12192000"/>
              <a:gd name="connsiteY25" fmla="*/ 20637 h 1787292"/>
              <a:gd name="connsiteX26" fmla="*/ 1862402 w 12192000"/>
              <a:gd name="connsiteY26" fmla="*/ 9525 h 1787292"/>
              <a:gd name="connsiteX27" fmla="*/ 1922727 w 12192000"/>
              <a:gd name="connsiteY27" fmla="*/ 3175 h 1787292"/>
              <a:gd name="connsiteX28" fmla="*/ 1990989 w 12192000"/>
              <a:gd name="connsiteY28" fmla="*/ 0 h 1787292"/>
              <a:gd name="connsiteX29" fmla="*/ 2059252 w 12192000"/>
              <a:gd name="connsiteY29" fmla="*/ 3175 h 1787292"/>
              <a:gd name="connsiteX30" fmla="*/ 2119577 w 12192000"/>
              <a:gd name="connsiteY30" fmla="*/ 9525 h 1787292"/>
              <a:gd name="connsiteX31" fmla="*/ 2171964 w 12192000"/>
              <a:gd name="connsiteY31" fmla="*/ 20637 h 1787292"/>
              <a:gd name="connsiteX32" fmla="*/ 2218002 w 12192000"/>
              <a:gd name="connsiteY32" fmla="*/ 36512 h 1787292"/>
              <a:gd name="connsiteX33" fmla="*/ 2259277 w 12192000"/>
              <a:gd name="connsiteY33" fmla="*/ 52387 h 1787292"/>
              <a:gd name="connsiteX34" fmla="*/ 2295789 w 12192000"/>
              <a:gd name="connsiteY34" fmla="*/ 68262 h 1787292"/>
              <a:gd name="connsiteX35" fmla="*/ 2333889 w 12192000"/>
              <a:gd name="connsiteY35" fmla="*/ 87312 h 1787292"/>
              <a:gd name="connsiteX36" fmla="*/ 2371989 w 12192000"/>
              <a:gd name="connsiteY36" fmla="*/ 106362 h 1787292"/>
              <a:gd name="connsiteX37" fmla="*/ 2408502 w 12192000"/>
              <a:gd name="connsiteY37" fmla="*/ 125412 h 1787292"/>
              <a:gd name="connsiteX38" fmla="*/ 2449777 w 12192000"/>
              <a:gd name="connsiteY38" fmla="*/ 141287 h 1787292"/>
              <a:gd name="connsiteX39" fmla="*/ 2495814 w 12192000"/>
              <a:gd name="connsiteY39" fmla="*/ 155575 h 1787292"/>
              <a:gd name="connsiteX40" fmla="*/ 2548202 w 12192000"/>
              <a:gd name="connsiteY40" fmla="*/ 166687 h 1787292"/>
              <a:gd name="connsiteX41" fmla="*/ 2608527 w 12192000"/>
              <a:gd name="connsiteY41" fmla="*/ 174625 h 1787292"/>
              <a:gd name="connsiteX42" fmla="*/ 2676789 w 12192000"/>
              <a:gd name="connsiteY42" fmla="*/ 176212 h 1787292"/>
              <a:gd name="connsiteX43" fmla="*/ 2745052 w 12192000"/>
              <a:gd name="connsiteY43" fmla="*/ 174625 h 1787292"/>
              <a:gd name="connsiteX44" fmla="*/ 2805377 w 12192000"/>
              <a:gd name="connsiteY44" fmla="*/ 166687 h 1787292"/>
              <a:gd name="connsiteX45" fmla="*/ 2857764 w 12192000"/>
              <a:gd name="connsiteY45" fmla="*/ 155575 h 1787292"/>
              <a:gd name="connsiteX46" fmla="*/ 2903802 w 12192000"/>
              <a:gd name="connsiteY46" fmla="*/ 141287 h 1787292"/>
              <a:gd name="connsiteX47" fmla="*/ 2945077 w 12192000"/>
              <a:gd name="connsiteY47" fmla="*/ 125412 h 1787292"/>
              <a:gd name="connsiteX48" fmla="*/ 2981589 w 12192000"/>
              <a:gd name="connsiteY48" fmla="*/ 106362 h 1787292"/>
              <a:gd name="connsiteX49" fmla="*/ 3019689 w 12192000"/>
              <a:gd name="connsiteY49" fmla="*/ 87312 h 1787292"/>
              <a:gd name="connsiteX50" fmla="*/ 3057789 w 12192000"/>
              <a:gd name="connsiteY50" fmla="*/ 68262 h 1787292"/>
              <a:gd name="connsiteX51" fmla="*/ 3094302 w 12192000"/>
              <a:gd name="connsiteY51" fmla="*/ 52387 h 1787292"/>
              <a:gd name="connsiteX52" fmla="*/ 3135577 w 12192000"/>
              <a:gd name="connsiteY52" fmla="*/ 36512 h 1787292"/>
              <a:gd name="connsiteX53" fmla="*/ 3181614 w 12192000"/>
              <a:gd name="connsiteY53" fmla="*/ 20637 h 1787292"/>
              <a:gd name="connsiteX54" fmla="*/ 3234002 w 12192000"/>
              <a:gd name="connsiteY54" fmla="*/ 9525 h 1787292"/>
              <a:gd name="connsiteX55" fmla="*/ 3294327 w 12192000"/>
              <a:gd name="connsiteY55" fmla="*/ 3175 h 1787292"/>
              <a:gd name="connsiteX56" fmla="*/ 3361002 w 12192000"/>
              <a:gd name="connsiteY56" fmla="*/ 0 h 1787292"/>
              <a:gd name="connsiteX57" fmla="*/ 3430852 w 12192000"/>
              <a:gd name="connsiteY57" fmla="*/ 3175 h 1787292"/>
              <a:gd name="connsiteX58" fmla="*/ 3491177 w 12192000"/>
              <a:gd name="connsiteY58" fmla="*/ 9525 h 1787292"/>
              <a:gd name="connsiteX59" fmla="*/ 3543564 w 12192000"/>
              <a:gd name="connsiteY59" fmla="*/ 20637 h 1787292"/>
              <a:gd name="connsiteX60" fmla="*/ 3589602 w 12192000"/>
              <a:gd name="connsiteY60" fmla="*/ 36512 h 1787292"/>
              <a:gd name="connsiteX61" fmla="*/ 3630877 w 12192000"/>
              <a:gd name="connsiteY61" fmla="*/ 52387 h 1787292"/>
              <a:gd name="connsiteX62" fmla="*/ 3667389 w 12192000"/>
              <a:gd name="connsiteY62" fmla="*/ 68262 h 1787292"/>
              <a:gd name="connsiteX63" fmla="*/ 3705489 w 12192000"/>
              <a:gd name="connsiteY63" fmla="*/ 87312 h 1787292"/>
              <a:gd name="connsiteX64" fmla="*/ 3743589 w 12192000"/>
              <a:gd name="connsiteY64" fmla="*/ 106362 h 1787292"/>
              <a:gd name="connsiteX65" fmla="*/ 3780102 w 12192000"/>
              <a:gd name="connsiteY65" fmla="*/ 125412 h 1787292"/>
              <a:gd name="connsiteX66" fmla="*/ 3821377 w 12192000"/>
              <a:gd name="connsiteY66" fmla="*/ 141287 h 1787292"/>
              <a:gd name="connsiteX67" fmla="*/ 3867414 w 12192000"/>
              <a:gd name="connsiteY67" fmla="*/ 155575 h 1787292"/>
              <a:gd name="connsiteX68" fmla="*/ 3919802 w 12192000"/>
              <a:gd name="connsiteY68" fmla="*/ 166687 h 1787292"/>
              <a:gd name="connsiteX69" fmla="*/ 3980127 w 12192000"/>
              <a:gd name="connsiteY69" fmla="*/ 174625 h 1787292"/>
              <a:gd name="connsiteX70" fmla="*/ 4048389 w 12192000"/>
              <a:gd name="connsiteY70" fmla="*/ 176212 h 1787292"/>
              <a:gd name="connsiteX71" fmla="*/ 4116652 w 12192000"/>
              <a:gd name="connsiteY71" fmla="*/ 174625 h 1787292"/>
              <a:gd name="connsiteX72" fmla="*/ 4176977 w 12192000"/>
              <a:gd name="connsiteY72" fmla="*/ 166687 h 1787292"/>
              <a:gd name="connsiteX73" fmla="*/ 4229364 w 12192000"/>
              <a:gd name="connsiteY73" fmla="*/ 155575 h 1787292"/>
              <a:gd name="connsiteX74" fmla="*/ 4275402 w 12192000"/>
              <a:gd name="connsiteY74" fmla="*/ 141287 h 1787292"/>
              <a:gd name="connsiteX75" fmla="*/ 4316677 w 12192000"/>
              <a:gd name="connsiteY75" fmla="*/ 125412 h 1787292"/>
              <a:gd name="connsiteX76" fmla="*/ 4353189 w 12192000"/>
              <a:gd name="connsiteY76" fmla="*/ 106362 h 1787292"/>
              <a:gd name="connsiteX77" fmla="*/ 4429389 w 12192000"/>
              <a:gd name="connsiteY77" fmla="*/ 68262 h 1787292"/>
              <a:gd name="connsiteX78" fmla="*/ 4465902 w 12192000"/>
              <a:gd name="connsiteY78" fmla="*/ 52387 h 1787292"/>
              <a:gd name="connsiteX79" fmla="*/ 4507177 w 12192000"/>
              <a:gd name="connsiteY79" fmla="*/ 36512 h 1787292"/>
              <a:gd name="connsiteX80" fmla="*/ 4553214 w 12192000"/>
              <a:gd name="connsiteY80" fmla="*/ 20637 h 1787292"/>
              <a:gd name="connsiteX81" fmla="*/ 4605602 w 12192000"/>
              <a:gd name="connsiteY81" fmla="*/ 9525 h 1787292"/>
              <a:gd name="connsiteX82" fmla="*/ 4665928 w 12192000"/>
              <a:gd name="connsiteY82" fmla="*/ 3175 h 1787292"/>
              <a:gd name="connsiteX83" fmla="*/ 4734189 w 12192000"/>
              <a:gd name="connsiteY83" fmla="*/ 0 h 1787292"/>
              <a:gd name="connsiteX84" fmla="*/ 4802453 w 12192000"/>
              <a:gd name="connsiteY84" fmla="*/ 3175 h 1787292"/>
              <a:gd name="connsiteX85" fmla="*/ 4862777 w 12192000"/>
              <a:gd name="connsiteY85" fmla="*/ 9525 h 1787292"/>
              <a:gd name="connsiteX86" fmla="*/ 4915165 w 12192000"/>
              <a:gd name="connsiteY86" fmla="*/ 20637 h 1787292"/>
              <a:gd name="connsiteX87" fmla="*/ 4961201 w 12192000"/>
              <a:gd name="connsiteY87" fmla="*/ 36512 h 1787292"/>
              <a:gd name="connsiteX88" fmla="*/ 5002476 w 12192000"/>
              <a:gd name="connsiteY88" fmla="*/ 52387 h 1787292"/>
              <a:gd name="connsiteX89" fmla="*/ 5038989 w 12192000"/>
              <a:gd name="connsiteY89" fmla="*/ 68262 h 1787292"/>
              <a:gd name="connsiteX90" fmla="*/ 5077089 w 12192000"/>
              <a:gd name="connsiteY90" fmla="*/ 87312 h 1787292"/>
              <a:gd name="connsiteX91" fmla="*/ 5115189 w 12192000"/>
              <a:gd name="connsiteY91" fmla="*/ 106362 h 1787292"/>
              <a:gd name="connsiteX92" fmla="*/ 5151701 w 12192000"/>
              <a:gd name="connsiteY92" fmla="*/ 125412 h 1787292"/>
              <a:gd name="connsiteX93" fmla="*/ 5192976 w 12192000"/>
              <a:gd name="connsiteY93" fmla="*/ 141287 h 1787292"/>
              <a:gd name="connsiteX94" fmla="*/ 5239014 w 12192000"/>
              <a:gd name="connsiteY94" fmla="*/ 155575 h 1787292"/>
              <a:gd name="connsiteX95" fmla="*/ 5291401 w 12192000"/>
              <a:gd name="connsiteY95" fmla="*/ 166687 h 1787292"/>
              <a:gd name="connsiteX96" fmla="*/ 5351727 w 12192000"/>
              <a:gd name="connsiteY96" fmla="*/ 174625 h 1787292"/>
              <a:gd name="connsiteX97" fmla="*/ 5410199 w 12192000"/>
              <a:gd name="connsiteY97" fmla="*/ 175985 h 1787292"/>
              <a:gd name="connsiteX98" fmla="*/ 5468671 w 12192000"/>
              <a:gd name="connsiteY98" fmla="*/ 174625 h 1787292"/>
              <a:gd name="connsiteX99" fmla="*/ 5528996 w 12192000"/>
              <a:gd name="connsiteY99" fmla="*/ 166687 h 1787292"/>
              <a:gd name="connsiteX100" fmla="*/ 5581383 w 12192000"/>
              <a:gd name="connsiteY100" fmla="*/ 155575 h 1787292"/>
              <a:gd name="connsiteX101" fmla="*/ 5627421 w 12192000"/>
              <a:gd name="connsiteY101" fmla="*/ 141287 h 1787292"/>
              <a:gd name="connsiteX102" fmla="*/ 5668696 w 12192000"/>
              <a:gd name="connsiteY102" fmla="*/ 125412 h 1787292"/>
              <a:gd name="connsiteX103" fmla="*/ 5705209 w 12192000"/>
              <a:gd name="connsiteY103" fmla="*/ 106362 h 1787292"/>
              <a:gd name="connsiteX104" fmla="*/ 5743308 w 12192000"/>
              <a:gd name="connsiteY104" fmla="*/ 87312 h 1787292"/>
              <a:gd name="connsiteX105" fmla="*/ 5781408 w 12192000"/>
              <a:gd name="connsiteY105" fmla="*/ 68262 h 1787292"/>
              <a:gd name="connsiteX106" fmla="*/ 5817921 w 12192000"/>
              <a:gd name="connsiteY106" fmla="*/ 52387 h 1787292"/>
              <a:gd name="connsiteX107" fmla="*/ 5859196 w 12192000"/>
              <a:gd name="connsiteY107" fmla="*/ 36512 h 1787292"/>
              <a:gd name="connsiteX108" fmla="*/ 5905234 w 12192000"/>
              <a:gd name="connsiteY108" fmla="*/ 20637 h 1787292"/>
              <a:gd name="connsiteX109" fmla="*/ 5957621 w 12192000"/>
              <a:gd name="connsiteY109" fmla="*/ 9525 h 1787292"/>
              <a:gd name="connsiteX110" fmla="*/ 6017947 w 12192000"/>
              <a:gd name="connsiteY110" fmla="*/ 3175 h 1787292"/>
              <a:gd name="connsiteX111" fmla="*/ 6086208 w 12192000"/>
              <a:gd name="connsiteY111" fmla="*/ 0 h 1787292"/>
              <a:gd name="connsiteX112" fmla="*/ 6095999 w 12192000"/>
              <a:gd name="connsiteY112" fmla="*/ 455 h 1787292"/>
              <a:gd name="connsiteX113" fmla="*/ 6105789 w 12192000"/>
              <a:gd name="connsiteY113" fmla="*/ 0 h 1787292"/>
              <a:gd name="connsiteX114" fmla="*/ 6174052 w 12192000"/>
              <a:gd name="connsiteY114" fmla="*/ 3175 h 1787292"/>
              <a:gd name="connsiteX115" fmla="*/ 6234377 w 12192000"/>
              <a:gd name="connsiteY115" fmla="*/ 9525 h 1787292"/>
              <a:gd name="connsiteX116" fmla="*/ 6286764 w 12192000"/>
              <a:gd name="connsiteY116" fmla="*/ 20637 h 1787292"/>
              <a:gd name="connsiteX117" fmla="*/ 6332802 w 12192000"/>
              <a:gd name="connsiteY117" fmla="*/ 36512 h 1787292"/>
              <a:gd name="connsiteX118" fmla="*/ 6374077 w 12192000"/>
              <a:gd name="connsiteY118" fmla="*/ 52387 h 1787292"/>
              <a:gd name="connsiteX119" fmla="*/ 6410589 w 12192000"/>
              <a:gd name="connsiteY119" fmla="*/ 68262 h 1787292"/>
              <a:gd name="connsiteX120" fmla="*/ 6448689 w 12192000"/>
              <a:gd name="connsiteY120" fmla="*/ 87312 h 1787292"/>
              <a:gd name="connsiteX121" fmla="*/ 6486789 w 12192000"/>
              <a:gd name="connsiteY121" fmla="*/ 106362 h 1787292"/>
              <a:gd name="connsiteX122" fmla="*/ 6523302 w 12192000"/>
              <a:gd name="connsiteY122" fmla="*/ 125412 h 1787292"/>
              <a:gd name="connsiteX123" fmla="*/ 6564577 w 12192000"/>
              <a:gd name="connsiteY123" fmla="*/ 141287 h 1787292"/>
              <a:gd name="connsiteX124" fmla="*/ 6610614 w 12192000"/>
              <a:gd name="connsiteY124" fmla="*/ 155575 h 1787292"/>
              <a:gd name="connsiteX125" fmla="*/ 6663002 w 12192000"/>
              <a:gd name="connsiteY125" fmla="*/ 166687 h 1787292"/>
              <a:gd name="connsiteX126" fmla="*/ 6723327 w 12192000"/>
              <a:gd name="connsiteY126" fmla="*/ 174625 h 1787292"/>
              <a:gd name="connsiteX127" fmla="*/ 6781799 w 12192000"/>
              <a:gd name="connsiteY127" fmla="*/ 175985 h 1787292"/>
              <a:gd name="connsiteX128" fmla="*/ 6840271 w 12192000"/>
              <a:gd name="connsiteY128" fmla="*/ 174625 h 1787292"/>
              <a:gd name="connsiteX129" fmla="*/ 6900596 w 12192000"/>
              <a:gd name="connsiteY129" fmla="*/ 166687 h 1787292"/>
              <a:gd name="connsiteX130" fmla="*/ 6952983 w 12192000"/>
              <a:gd name="connsiteY130" fmla="*/ 155575 h 1787292"/>
              <a:gd name="connsiteX131" fmla="*/ 6999021 w 12192000"/>
              <a:gd name="connsiteY131" fmla="*/ 141287 h 1787292"/>
              <a:gd name="connsiteX132" fmla="*/ 7040296 w 12192000"/>
              <a:gd name="connsiteY132" fmla="*/ 125412 h 1787292"/>
              <a:gd name="connsiteX133" fmla="*/ 7076808 w 12192000"/>
              <a:gd name="connsiteY133" fmla="*/ 106362 h 1787292"/>
              <a:gd name="connsiteX134" fmla="*/ 7114908 w 12192000"/>
              <a:gd name="connsiteY134" fmla="*/ 87312 h 1787292"/>
              <a:gd name="connsiteX135" fmla="*/ 7153008 w 12192000"/>
              <a:gd name="connsiteY135" fmla="*/ 68262 h 1787292"/>
              <a:gd name="connsiteX136" fmla="*/ 7189521 w 12192000"/>
              <a:gd name="connsiteY136" fmla="*/ 52387 h 1787292"/>
              <a:gd name="connsiteX137" fmla="*/ 7230796 w 12192000"/>
              <a:gd name="connsiteY137" fmla="*/ 36512 h 1787292"/>
              <a:gd name="connsiteX138" fmla="*/ 7276833 w 12192000"/>
              <a:gd name="connsiteY138" fmla="*/ 20637 h 1787292"/>
              <a:gd name="connsiteX139" fmla="*/ 7329221 w 12192000"/>
              <a:gd name="connsiteY139" fmla="*/ 9525 h 1787292"/>
              <a:gd name="connsiteX140" fmla="*/ 7389546 w 12192000"/>
              <a:gd name="connsiteY140" fmla="*/ 3175 h 1787292"/>
              <a:gd name="connsiteX141" fmla="*/ 7457808 w 12192000"/>
              <a:gd name="connsiteY141" fmla="*/ 0 h 1787292"/>
              <a:gd name="connsiteX142" fmla="*/ 7526071 w 12192000"/>
              <a:gd name="connsiteY142" fmla="*/ 3175 h 1787292"/>
              <a:gd name="connsiteX143" fmla="*/ 7586396 w 12192000"/>
              <a:gd name="connsiteY143" fmla="*/ 9525 h 1787292"/>
              <a:gd name="connsiteX144" fmla="*/ 7638783 w 12192000"/>
              <a:gd name="connsiteY144" fmla="*/ 20637 h 1787292"/>
              <a:gd name="connsiteX145" fmla="*/ 7684821 w 12192000"/>
              <a:gd name="connsiteY145" fmla="*/ 36512 h 1787292"/>
              <a:gd name="connsiteX146" fmla="*/ 7726096 w 12192000"/>
              <a:gd name="connsiteY146" fmla="*/ 52387 h 1787292"/>
              <a:gd name="connsiteX147" fmla="*/ 7762608 w 12192000"/>
              <a:gd name="connsiteY147" fmla="*/ 68262 h 1787292"/>
              <a:gd name="connsiteX148" fmla="*/ 7800708 w 12192000"/>
              <a:gd name="connsiteY148" fmla="*/ 87312 h 1787292"/>
              <a:gd name="connsiteX149" fmla="*/ 7838808 w 12192000"/>
              <a:gd name="connsiteY149" fmla="*/ 106362 h 1787292"/>
              <a:gd name="connsiteX150" fmla="*/ 7875321 w 12192000"/>
              <a:gd name="connsiteY150" fmla="*/ 125412 h 1787292"/>
              <a:gd name="connsiteX151" fmla="*/ 7916596 w 12192000"/>
              <a:gd name="connsiteY151" fmla="*/ 141287 h 1787292"/>
              <a:gd name="connsiteX152" fmla="*/ 7962633 w 12192000"/>
              <a:gd name="connsiteY152" fmla="*/ 155575 h 1787292"/>
              <a:gd name="connsiteX153" fmla="*/ 8015021 w 12192000"/>
              <a:gd name="connsiteY153" fmla="*/ 166687 h 1787292"/>
              <a:gd name="connsiteX154" fmla="*/ 8075346 w 12192000"/>
              <a:gd name="connsiteY154" fmla="*/ 174625 h 1787292"/>
              <a:gd name="connsiteX155" fmla="*/ 8143608 w 12192000"/>
              <a:gd name="connsiteY155" fmla="*/ 176212 h 1787292"/>
              <a:gd name="connsiteX156" fmla="*/ 8211871 w 12192000"/>
              <a:gd name="connsiteY156" fmla="*/ 174625 h 1787292"/>
              <a:gd name="connsiteX157" fmla="*/ 8272196 w 12192000"/>
              <a:gd name="connsiteY157" fmla="*/ 166687 h 1787292"/>
              <a:gd name="connsiteX158" fmla="*/ 8324583 w 12192000"/>
              <a:gd name="connsiteY158" fmla="*/ 155575 h 1787292"/>
              <a:gd name="connsiteX159" fmla="*/ 8370621 w 12192000"/>
              <a:gd name="connsiteY159" fmla="*/ 141287 h 1787292"/>
              <a:gd name="connsiteX160" fmla="*/ 8411896 w 12192000"/>
              <a:gd name="connsiteY160" fmla="*/ 125412 h 1787292"/>
              <a:gd name="connsiteX161" fmla="*/ 8448408 w 12192000"/>
              <a:gd name="connsiteY161" fmla="*/ 106362 h 1787292"/>
              <a:gd name="connsiteX162" fmla="*/ 8486508 w 12192000"/>
              <a:gd name="connsiteY162" fmla="*/ 87312 h 1787292"/>
              <a:gd name="connsiteX163" fmla="*/ 8524608 w 12192000"/>
              <a:gd name="connsiteY163" fmla="*/ 68262 h 1787292"/>
              <a:gd name="connsiteX164" fmla="*/ 8561120 w 12192000"/>
              <a:gd name="connsiteY164" fmla="*/ 52387 h 1787292"/>
              <a:gd name="connsiteX165" fmla="*/ 8602396 w 12192000"/>
              <a:gd name="connsiteY165" fmla="*/ 36512 h 1787292"/>
              <a:gd name="connsiteX166" fmla="*/ 8648432 w 12192000"/>
              <a:gd name="connsiteY166" fmla="*/ 20637 h 1787292"/>
              <a:gd name="connsiteX167" fmla="*/ 8700820 w 12192000"/>
              <a:gd name="connsiteY167" fmla="*/ 9525 h 1787292"/>
              <a:gd name="connsiteX168" fmla="*/ 8761146 w 12192000"/>
              <a:gd name="connsiteY168" fmla="*/ 3175 h 1787292"/>
              <a:gd name="connsiteX169" fmla="*/ 8827820 w 12192000"/>
              <a:gd name="connsiteY169" fmla="*/ 0 h 1787292"/>
              <a:gd name="connsiteX170" fmla="*/ 8897670 w 12192000"/>
              <a:gd name="connsiteY170" fmla="*/ 3175 h 1787292"/>
              <a:gd name="connsiteX171" fmla="*/ 8957996 w 12192000"/>
              <a:gd name="connsiteY171" fmla="*/ 9525 h 1787292"/>
              <a:gd name="connsiteX172" fmla="*/ 9010382 w 12192000"/>
              <a:gd name="connsiteY172" fmla="*/ 20637 h 1787292"/>
              <a:gd name="connsiteX173" fmla="*/ 9056420 w 12192000"/>
              <a:gd name="connsiteY173" fmla="*/ 36512 h 1787292"/>
              <a:gd name="connsiteX174" fmla="*/ 9097696 w 12192000"/>
              <a:gd name="connsiteY174" fmla="*/ 52387 h 1787292"/>
              <a:gd name="connsiteX175" fmla="*/ 9134208 w 12192000"/>
              <a:gd name="connsiteY175" fmla="*/ 68262 h 1787292"/>
              <a:gd name="connsiteX176" fmla="*/ 9172308 w 12192000"/>
              <a:gd name="connsiteY176" fmla="*/ 87312 h 1787292"/>
              <a:gd name="connsiteX177" fmla="*/ 9210408 w 12192000"/>
              <a:gd name="connsiteY177" fmla="*/ 106362 h 1787292"/>
              <a:gd name="connsiteX178" fmla="*/ 9246920 w 12192000"/>
              <a:gd name="connsiteY178" fmla="*/ 125412 h 1787292"/>
              <a:gd name="connsiteX179" fmla="*/ 9288196 w 12192000"/>
              <a:gd name="connsiteY179" fmla="*/ 141287 h 1787292"/>
              <a:gd name="connsiteX180" fmla="*/ 9334232 w 12192000"/>
              <a:gd name="connsiteY180" fmla="*/ 155575 h 1787292"/>
              <a:gd name="connsiteX181" fmla="*/ 9386620 w 12192000"/>
              <a:gd name="connsiteY181" fmla="*/ 166687 h 1787292"/>
              <a:gd name="connsiteX182" fmla="*/ 9446946 w 12192000"/>
              <a:gd name="connsiteY182" fmla="*/ 174625 h 1787292"/>
              <a:gd name="connsiteX183" fmla="*/ 9515208 w 12192000"/>
              <a:gd name="connsiteY183" fmla="*/ 176212 h 1787292"/>
              <a:gd name="connsiteX184" fmla="*/ 9583470 w 12192000"/>
              <a:gd name="connsiteY184" fmla="*/ 174625 h 1787292"/>
              <a:gd name="connsiteX185" fmla="*/ 9643796 w 12192000"/>
              <a:gd name="connsiteY185" fmla="*/ 166687 h 1787292"/>
              <a:gd name="connsiteX186" fmla="*/ 9696182 w 12192000"/>
              <a:gd name="connsiteY186" fmla="*/ 155575 h 1787292"/>
              <a:gd name="connsiteX187" fmla="*/ 9742220 w 12192000"/>
              <a:gd name="connsiteY187" fmla="*/ 141287 h 1787292"/>
              <a:gd name="connsiteX188" fmla="*/ 9783496 w 12192000"/>
              <a:gd name="connsiteY188" fmla="*/ 125412 h 1787292"/>
              <a:gd name="connsiteX189" fmla="*/ 9820008 w 12192000"/>
              <a:gd name="connsiteY189" fmla="*/ 106362 h 1787292"/>
              <a:gd name="connsiteX190" fmla="*/ 9896208 w 12192000"/>
              <a:gd name="connsiteY190" fmla="*/ 68262 h 1787292"/>
              <a:gd name="connsiteX191" fmla="*/ 9932720 w 12192000"/>
              <a:gd name="connsiteY191" fmla="*/ 52387 h 1787292"/>
              <a:gd name="connsiteX192" fmla="*/ 9973996 w 12192000"/>
              <a:gd name="connsiteY192" fmla="*/ 36512 h 1787292"/>
              <a:gd name="connsiteX193" fmla="*/ 10020032 w 12192000"/>
              <a:gd name="connsiteY193" fmla="*/ 20637 h 1787292"/>
              <a:gd name="connsiteX194" fmla="*/ 10072420 w 12192000"/>
              <a:gd name="connsiteY194" fmla="*/ 9525 h 1787292"/>
              <a:gd name="connsiteX195" fmla="*/ 10132746 w 12192000"/>
              <a:gd name="connsiteY195" fmla="*/ 3175 h 1787292"/>
              <a:gd name="connsiteX196" fmla="*/ 10201008 w 12192000"/>
              <a:gd name="connsiteY196" fmla="*/ 0 h 1787292"/>
              <a:gd name="connsiteX197" fmla="*/ 10269270 w 12192000"/>
              <a:gd name="connsiteY197" fmla="*/ 3175 h 1787292"/>
              <a:gd name="connsiteX198" fmla="*/ 10329596 w 12192000"/>
              <a:gd name="connsiteY198" fmla="*/ 9525 h 1787292"/>
              <a:gd name="connsiteX199" fmla="*/ 10381982 w 12192000"/>
              <a:gd name="connsiteY199" fmla="*/ 20637 h 1787292"/>
              <a:gd name="connsiteX200" fmla="*/ 10428020 w 12192000"/>
              <a:gd name="connsiteY200" fmla="*/ 36512 h 1787292"/>
              <a:gd name="connsiteX201" fmla="*/ 10469296 w 12192000"/>
              <a:gd name="connsiteY201" fmla="*/ 52387 h 1787292"/>
              <a:gd name="connsiteX202" fmla="*/ 10505808 w 12192000"/>
              <a:gd name="connsiteY202" fmla="*/ 68262 h 1787292"/>
              <a:gd name="connsiteX203" fmla="*/ 10543908 w 12192000"/>
              <a:gd name="connsiteY203" fmla="*/ 87312 h 1787292"/>
              <a:gd name="connsiteX204" fmla="*/ 10582008 w 12192000"/>
              <a:gd name="connsiteY204" fmla="*/ 106362 h 1787292"/>
              <a:gd name="connsiteX205" fmla="*/ 10618520 w 12192000"/>
              <a:gd name="connsiteY205" fmla="*/ 125412 h 1787292"/>
              <a:gd name="connsiteX206" fmla="*/ 10659796 w 12192000"/>
              <a:gd name="connsiteY206" fmla="*/ 141287 h 1787292"/>
              <a:gd name="connsiteX207" fmla="*/ 10705832 w 12192000"/>
              <a:gd name="connsiteY207" fmla="*/ 155575 h 1787292"/>
              <a:gd name="connsiteX208" fmla="*/ 10758220 w 12192000"/>
              <a:gd name="connsiteY208" fmla="*/ 166687 h 1787292"/>
              <a:gd name="connsiteX209" fmla="*/ 10818546 w 12192000"/>
              <a:gd name="connsiteY209" fmla="*/ 174625 h 1787292"/>
              <a:gd name="connsiteX210" fmla="*/ 10886808 w 12192000"/>
              <a:gd name="connsiteY210" fmla="*/ 176212 h 1787292"/>
              <a:gd name="connsiteX211" fmla="*/ 10955070 w 12192000"/>
              <a:gd name="connsiteY211" fmla="*/ 174625 h 1787292"/>
              <a:gd name="connsiteX212" fmla="*/ 11015396 w 12192000"/>
              <a:gd name="connsiteY212" fmla="*/ 166687 h 1787292"/>
              <a:gd name="connsiteX213" fmla="*/ 11067782 w 12192000"/>
              <a:gd name="connsiteY213" fmla="*/ 155575 h 1787292"/>
              <a:gd name="connsiteX214" fmla="*/ 11113820 w 12192000"/>
              <a:gd name="connsiteY214" fmla="*/ 141287 h 1787292"/>
              <a:gd name="connsiteX215" fmla="*/ 11155096 w 12192000"/>
              <a:gd name="connsiteY215" fmla="*/ 125412 h 1787292"/>
              <a:gd name="connsiteX216" fmla="*/ 11191608 w 12192000"/>
              <a:gd name="connsiteY216" fmla="*/ 106362 h 1787292"/>
              <a:gd name="connsiteX217" fmla="*/ 11229708 w 12192000"/>
              <a:gd name="connsiteY217" fmla="*/ 87312 h 1787292"/>
              <a:gd name="connsiteX218" fmla="*/ 11267808 w 12192000"/>
              <a:gd name="connsiteY218" fmla="*/ 68262 h 1787292"/>
              <a:gd name="connsiteX219" fmla="*/ 11304320 w 12192000"/>
              <a:gd name="connsiteY219" fmla="*/ 52387 h 1787292"/>
              <a:gd name="connsiteX220" fmla="*/ 11345596 w 12192000"/>
              <a:gd name="connsiteY220" fmla="*/ 36512 h 1787292"/>
              <a:gd name="connsiteX221" fmla="*/ 11391632 w 12192000"/>
              <a:gd name="connsiteY221" fmla="*/ 20637 h 1787292"/>
              <a:gd name="connsiteX222" fmla="*/ 11444020 w 12192000"/>
              <a:gd name="connsiteY222" fmla="*/ 9525 h 1787292"/>
              <a:gd name="connsiteX223" fmla="*/ 11504346 w 12192000"/>
              <a:gd name="connsiteY223" fmla="*/ 3175 h 1787292"/>
              <a:gd name="connsiteX224" fmla="*/ 11572608 w 12192000"/>
              <a:gd name="connsiteY224" fmla="*/ 0 h 1787292"/>
              <a:gd name="connsiteX225" fmla="*/ 11640870 w 12192000"/>
              <a:gd name="connsiteY225" fmla="*/ 3175 h 1787292"/>
              <a:gd name="connsiteX226" fmla="*/ 11701196 w 12192000"/>
              <a:gd name="connsiteY226" fmla="*/ 9525 h 1787292"/>
              <a:gd name="connsiteX227" fmla="*/ 11753582 w 12192000"/>
              <a:gd name="connsiteY227" fmla="*/ 20637 h 1787292"/>
              <a:gd name="connsiteX228" fmla="*/ 11799620 w 12192000"/>
              <a:gd name="connsiteY228" fmla="*/ 36512 h 1787292"/>
              <a:gd name="connsiteX229" fmla="*/ 11840896 w 12192000"/>
              <a:gd name="connsiteY229" fmla="*/ 52387 h 1787292"/>
              <a:gd name="connsiteX230" fmla="*/ 11877408 w 12192000"/>
              <a:gd name="connsiteY230" fmla="*/ 68262 h 1787292"/>
              <a:gd name="connsiteX231" fmla="*/ 11915508 w 12192000"/>
              <a:gd name="connsiteY231" fmla="*/ 87312 h 1787292"/>
              <a:gd name="connsiteX232" fmla="*/ 11953608 w 12192000"/>
              <a:gd name="connsiteY232" fmla="*/ 106362 h 1787292"/>
              <a:gd name="connsiteX233" fmla="*/ 11990120 w 12192000"/>
              <a:gd name="connsiteY233" fmla="*/ 125412 h 1787292"/>
              <a:gd name="connsiteX234" fmla="*/ 12031396 w 12192000"/>
              <a:gd name="connsiteY234" fmla="*/ 141287 h 1787292"/>
              <a:gd name="connsiteX235" fmla="*/ 12077432 w 12192000"/>
              <a:gd name="connsiteY235" fmla="*/ 155575 h 1787292"/>
              <a:gd name="connsiteX236" fmla="*/ 12129820 w 12192000"/>
              <a:gd name="connsiteY236" fmla="*/ 166688 h 1787292"/>
              <a:gd name="connsiteX237" fmla="*/ 12190146 w 12192000"/>
              <a:gd name="connsiteY237" fmla="*/ 174625 h 1787292"/>
              <a:gd name="connsiteX238" fmla="*/ 12192000 w 12192000"/>
              <a:gd name="connsiteY238" fmla="*/ 174668 h 1787292"/>
              <a:gd name="connsiteX239" fmla="*/ 12192000 w 12192000"/>
              <a:gd name="connsiteY239" fmla="*/ 885826 h 1787292"/>
              <a:gd name="connsiteX240" fmla="*/ 12192000 w 12192000"/>
              <a:gd name="connsiteY240" fmla="*/ 1787292 h 1787292"/>
              <a:gd name="connsiteX241" fmla="*/ 0 w 12192000"/>
              <a:gd name="connsiteY241" fmla="*/ 1787292 h 1787292"/>
              <a:gd name="connsiteX242" fmla="*/ 0 w 12192000"/>
              <a:gd name="connsiteY242" fmla="*/ 885826 h 1787292"/>
              <a:gd name="connsiteX243" fmla="*/ 0 w 12192000"/>
              <a:gd name="connsiteY243" fmla="*/ 174668 h 1787292"/>
              <a:gd name="connsiteX244" fmla="*/ 1852 w 12192000"/>
              <a:gd name="connsiteY244" fmla="*/ 174625 h 1787292"/>
              <a:gd name="connsiteX245" fmla="*/ 62177 w 12192000"/>
              <a:gd name="connsiteY245" fmla="*/ 166687 h 1787292"/>
              <a:gd name="connsiteX246" fmla="*/ 114564 w 12192000"/>
              <a:gd name="connsiteY246" fmla="*/ 155575 h 1787292"/>
              <a:gd name="connsiteX247" fmla="*/ 160602 w 12192000"/>
              <a:gd name="connsiteY247" fmla="*/ 141287 h 1787292"/>
              <a:gd name="connsiteX248" fmla="*/ 201877 w 12192000"/>
              <a:gd name="connsiteY248" fmla="*/ 125412 h 1787292"/>
              <a:gd name="connsiteX249" fmla="*/ 238389 w 12192000"/>
              <a:gd name="connsiteY249" fmla="*/ 106362 h 1787292"/>
              <a:gd name="connsiteX250" fmla="*/ 276489 w 12192000"/>
              <a:gd name="connsiteY250" fmla="*/ 87312 h 1787292"/>
              <a:gd name="connsiteX251" fmla="*/ 314589 w 12192000"/>
              <a:gd name="connsiteY251" fmla="*/ 68262 h 1787292"/>
              <a:gd name="connsiteX252" fmla="*/ 351102 w 12192000"/>
              <a:gd name="connsiteY252" fmla="*/ 52387 h 1787292"/>
              <a:gd name="connsiteX253" fmla="*/ 392377 w 12192000"/>
              <a:gd name="connsiteY253" fmla="*/ 36512 h 1787292"/>
              <a:gd name="connsiteX254" fmla="*/ 438414 w 12192000"/>
              <a:gd name="connsiteY254" fmla="*/ 20637 h 1787292"/>
              <a:gd name="connsiteX255" fmla="*/ 490802 w 12192000"/>
              <a:gd name="connsiteY255" fmla="*/ 9525 h 1787292"/>
              <a:gd name="connsiteX256" fmla="*/ 551127 w 12192000"/>
              <a:gd name="connsiteY256" fmla="*/ 3175 h 1787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Lst>
            <a:rect l="l" t="t" r="r" b="b"/>
            <a:pathLst>
              <a:path w="12192000" h="1787292">
                <a:moveTo>
                  <a:pt x="619389" y="0"/>
                </a:moveTo>
                <a:lnTo>
                  <a:pt x="687652" y="3175"/>
                </a:lnTo>
                <a:lnTo>
                  <a:pt x="747977" y="9525"/>
                </a:lnTo>
                <a:lnTo>
                  <a:pt x="800364" y="20637"/>
                </a:lnTo>
                <a:lnTo>
                  <a:pt x="846402" y="36512"/>
                </a:lnTo>
                <a:lnTo>
                  <a:pt x="887677" y="52387"/>
                </a:lnTo>
                <a:lnTo>
                  <a:pt x="924189" y="68262"/>
                </a:lnTo>
                <a:lnTo>
                  <a:pt x="962289" y="87312"/>
                </a:lnTo>
                <a:lnTo>
                  <a:pt x="1000389" y="106362"/>
                </a:lnTo>
                <a:lnTo>
                  <a:pt x="1036902" y="125412"/>
                </a:lnTo>
                <a:lnTo>
                  <a:pt x="1078177" y="141287"/>
                </a:lnTo>
                <a:lnTo>
                  <a:pt x="1124214" y="155575"/>
                </a:lnTo>
                <a:lnTo>
                  <a:pt x="1176602" y="166687"/>
                </a:lnTo>
                <a:lnTo>
                  <a:pt x="1236927" y="174625"/>
                </a:lnTo>
                <a:lnTo>
                  <a:pt x="1305189" y="176212"/>
                </a:lnTo>
                <a:lnTo>
                  <a:pt x="1373452" y="174625"/>
                </a:lnTo>
                <a:lnTo>
                  <a:pt x="1433777" y="166687"/>
                </a:lnTo>
                <a:lnTo>
                  <a:pt x="1486164" y="155575"/>
                </a:lnTo>
                <a:lnTo>
                  <a:pt x="1532202" y="141287"/>
                </a:lnTo>
                <a:lnTo>
                  <a:pt x="1573477" y="125412"/>
                </a:lnTo>
                <a:lnTo>
                  <a:pt x="1609989" y="106362"/>
                </a:lnTo>
                <a:lnTo>
                  <a:pt x="1648089" y="87312"/>
                </a:lnTo>
                <a:lnTo>
                  <a:pt x="1686189" y="68262"/>
                </a:lnTo>
                <a:lnTo>
                  <a:pt x="1722702" y="52387"/>
                </a:lnTo>
                <a:lnTo>
                  <a:pt x="1763977" y="36512"/>
                </a:lnTo>
                <a:lnTo>
                  <a:pt x="1810014" y="20637"/>
                </a:lnTo>
                <a:lnTo>
                  <a:pt x="1862402" y="9525"/>
                </a:lnTo>
                <a:lnTo>
                  <a:pt x="1922727" y="3175"/>
                </a:lnTo>
                <a:lnTo>
                  <a:pt x="1990989" y="0"/>
                </a:lnTo>
                <a:lnTo>
                  <a:pt x="2059252" y="3175"/>
                </a:lnTo>
                <a:lnTo>
                  <a:pt x="2119577" y="9525"/>
                </a:lnTo>
                <a:lnTo>
                  <a:pt x="2171964" y="20637"/>
                </a:lnTo>
                <a:lnTo>
                  <a:pt x="2218002" y="36512"/>
                </a:lnTo>
                <a:lnTo>
                  <a:pt x="2259277" y="52387"/>
                </a:lnTo>
                <a:lnTo>
                  <a:pt x="2295789" y="68262"/>
                </a:lnTo>
                <a:lnTo>
                  <a:pt x="2333889" y="87312"/>
                </a:lnTo>
                <a:lnTo>
                  <a:pt x="2371989" y="106362"/>
                </a:lnTo>
                <a:lnTo>
                  <a:pt x="2408502" y="125412"/>
                </a:lnTo>
                <a:lnTo>
                  <a:pt x="2449777" y="141287"/>
                </a:lnTo>
                <a:lnTo>
                  <a:pt x="2495814" y="155575"/>
                </a:lnTo>
                <a:lnTo>
                  <a:pt x="2548202" y="166687"/>
                </a:lnTo>
                <a:lnTo>
                  <a:pt x="2608527" y="174625"/>
                </a:lnTo>
                <a:lnTo>
                  <a:pt x="2676789" y="176212"/>
                </a:lnTo>
                <a:lnTo>
                  <a:pt x="2745052" y="174625"/>
                </a:lnTo>
                <a:lnTo>
                  <a:pt x="2805377" y="166687"/>
                </a:lnTo>
                <a:lnTo>
                  <a:pt x="2857764" y="155575"/>
                </a:lnTo>
                <a:lnTo>
                  <a:pt x="2903802" y="141287"/>
                </a:lnTo>
                <a:lnTo>
                  <a:pt x="2945077" y="125412"/>
                </a:lnTo>
                <a:lnTo>
                  <a:pt x="2981589" y="106362"/>
                </a:lnTo>
                <a:lnTo>
                  <a:pt x="3019689" y="87312"/>
                </a:lnTo>
                <a:lnTo>
                  <a:pt x="3057789" y="68262"/>
                </a:lnTo>
                <a:lnTo>
                  <a:pt x="3094302" y="52387"/>
                </a:lnTo>
                <a:lnTo>
                  <a:pt x="3135577" y="36512"/>
                </a:lnTo>
                <a:lnTo>
                  <a:pt x="3181614" y="20637"/>
                </a:lnTo>
                <a:lnTo>
                  <a:pt x="3234002" y="9525"/>
                </a:lnTo>
                <a:lnTo>
                  <a:pt x="3294327" y="3175"/>
                </a:lnTo>
                <a:lnTo>
                  <a:pt x="3361002" y="0"/>
                </a:lnTo>
                <a:lnTo>
                  <a:pt x="3430852" y="3175"/>
                </a:lnTo>
                <a:lnTo>
                  <a:pt x="3491177" y="9525"/>
                </a:lnTo>
                <a:lnTo>
                  <a:pt x="3543564" y="20637"/>
                </a:lnTo>
                <a:lnTo>
                  <a:pt x="3589602" y="36512"/>
                </a:lnTo>
                <a:lnTo>
                  <a:pt x="3630877" y="52387"/>
                </a:lnTo>
                <a:lnTo>
                  <a:pt x="3667389" y="68262"/>
                </a:lnTo>
                <a:lnTo>
                  <a:pt x="3705489" y="87312"/>
                </a:lnTo>
                <a:lnTo>
                  <a:pt x="3743589" y="106362"/>
                </a:lnTo>
                <a:lnTo>
                  <a:pt x="3780102" y="125412"/>
                </a:lnTo>
                <a:lnTo>
                  <a:pt x="3821377" y="141287"/>
                </a:lnTo>
                <a:lnTo>
                  <a:pt x="3867414" y="155575"/>
                </a:lnTo>
                <a:lnTo>
                  <a:pt x="3919802" y="166687"/>
                </a:lnTo>
                <a:lnTo>
                  <a:pt x="3980127" y="174625"/>
                </a:lnTo>
                <a:lnTo>
                  <a:pt x="4048389" y="176212"/>
                </a:lnTo>
                <a:lnTo>
                  <a:pt x="4116652" y="174625"/>
                </a:lnTo>
                <a:lnTo>
                  <a:pt x="4176977" y="166687"/>
                </a:lnTo>
                <a:lnTo>
                  <a:pt x="4229364" y="155575"/>
                </a:lnTo>
                <a:lnTo>
                  <a:pt x="4275402" y="141287"/>
                </a:lnTo>
                <a:lnTo>
                  <a:pt x="4316677" y="125412"/>
                </a:lnTo>
                <a:lnTo>
                  <a:pt x="4353189" y="106362"/>
                </a:lnTo>
                <a:lnTo>
                  <a:pt x="4429389" y="68262"/>
                </a:lnTo>
                <a:lnTo>
                  <a:pt x="4465902" y="52387"/>
                </a:lnTo>
                <a:lnTo>
                  <a:pt x="4507177" y="36512"/>
                </a:lnTo>
                <a:lnTo>
                  <a:pt x="4553214" y="20637"/>
                </a:lnTo>
                <a:lnTo>
                  <a:pt x="4605602" y="9525"/>
                </a:lnTo>
                <a:lnTo>
                  <a:pt x="4665928" y="3175"/>
                </a:lnTo>
                <a:lnTo>
                  <a:pt x="4734189" y="0"/>
                </a:lnTo>
                <a:lnTo>
                  <a:pt x="4802453" y="3175"/>
                </a:lnTo>
                <a:lnTo>
                  <a:pt x="4862777" y="9525"/>
                </a:lnTo>
                <a:lnTo>
                  <a:pt x="4915165" y="20637"/>
                </a:lnTo>
                <a:lnTo>
                  <a:pt x="4961201" y="36512"/>
                </a:lnTo>
                <a:lnTo>
                  <a:pt x="5002476" y="52387"/>
                </a:lnTo>
                <a:lnTo>
                  <a:pt x="5038989" y="68262"/>
                </a:lnTo>
                <a:lnTo>
                  <a:pt x="5077089" y="87312"/>
                </a:lnTo>
                <a:lnTo>
                  <a:pt x="5115189" y="106362"/>
                </a:lnTo>
                <a:lnTo>
                  <a:pt x="5151701" y="125412"/>
                </a:lnTo>
                <a:lnTo>
                  <a:pt x="5192976" y="141287"/>
                </a:lnTo>
                <a:lnTo>
                  <a:pt x="5239014" y="155575"/>
                </a:lnTo>
                <a:lnTo>
                  <a:pt x="5291401" y="166687"/>
                </a:lnTo>
                <a:lnTo>
                  <a:pt x="5351727" y="174625"/>
                </a:lnTo>
                <a:lnTo>
                  <a:pt x="5410199" y="175985"/>
                </a:lnTo>
                <a:lnTo>
                  <a:pt x="5468671" y="174625"/>
                </a:lnTo>
                <a:lnTo>
                  <a:pt x="5528996" y="166687"/>
                </a:lnTo>
                <a:lnTo>
                  <a:pt x="5581383" y="155575"/>
                </a:lnTo>
                <a:lnTo>
                  <a:pt x="5627421" y="141287"/>
                </a:lnTo>
                <a:lnTo>
                  <a:pt x="5668696" y="125412"/>
                </a:lnTo>
                <a:lnTo>
                  <a:pt x="5705209" y="106362"/>
                </a:lnTo>
                <a:lnTo>
                  <a:pt x="5743308" y="87312"/>
                </a:lnTo>
                <a:lnTo>
                  <a:pt x="5781408" y="68262"/>
                </a:lnTo>
                <a:lnTo>
                  <a:pt x="5817921" y="52387"/>
                </a:lnTo>
                <a:lnTo>
                  <a:pt x="5859196" y="36512"/>
                </a:lnTo>
                <a:lnTo>
                  <a:pt x="5905234" y="20637"/>
                </a:lnTo>
                <a:lnTo>
                  <a:pt x="5957621" y="9525"/>
                </a:lnTo>
                <a:lnTo>
                  <a:pt x="6017947" y="3175"/>
                </a:lnTo>
                <a:lnTo>
                  <a:pt x="6086208" y="0"/>
                </a:lnTo>
                <a:lnTo>
                  <a:pt x="6095999" y="455"/>
                </a:lnTo>
                <a:lnTo>
                  <a:pt x="6105789" y="0"/>
                </a:lnTo>
                <a:lnTo>
                  <a:pt x="6174052" y="3175"/>
                </a:lnTo>
                <a:lnTo>
                  <a:pt x="6234377" y="9525"/>
                </a:lnTo>
                <a:lnTo>
                  <a:pt x="6286764" y="20637"/>
                </a:lnTo>
                <a:lnTo>
                  <a:pt x="6332802" y="36512"/>
                </a:lnTo>
                <a:lnTo>
                  <a:pt x="6374077" y="52387"/>
                </a:lnTo>
                <a:lnTo>
                  <a:pt x="6410589" y="68262"/>
                </a:lnTo>
                <a:lnTo>
                  <a:pt x="6448689" y="87312"/>
                </a:lnTo>
                <a:lnTo>
                  <a:pt x="6486789" y="106362"/>
                </a:lnTo>
                <a:lnTo>
                  <a:pt x="6523302" y="125412"/>
                </a:lnTo>
                <a:lnTo>
                  <a:pt x="6564577" y="141287"/>
                </a:lnTo>
                <a:lnTo>
                  <a:pt x="6610614" y="155575"/>
                </a:lnTo>
                <a:lnTo>
                  <a:pt x="6663002" y="166687"/>
                </a:lnTo>
                <a:lnTo>
                  <a:pt x="6723327" y="174625"/>
                </a:lnTo>
                <a:lnTo>
                  <a:pt x="6781799" y="175985"/>
                </a:lnTo>
                <a:lnTo>
                  <a:pt x="6840271" y="174625"/>
                </a:lnTo>
                <a:lnTo>
                  <a:pt x="6900596" y="166687"/>
                </a:lnTo>
                <a:lnTo>
                  <a:pt x="6952983" y="155575"/>
                </a:lnTo>
                <a:lnTo>
                  <a:pt x="6999021" y="141287"/>
                </a:lnTo>
                <a:lnTo>
                  <a:pt x="7040296" y="125412"/>
                </a:lnTo>
                <a:lnTo>
                  <a:pt x="7076808" y="106362"/>
                </a:lnTo>
                <a:lnTo>
                  <a:pt x="7114908" y="87312"/>
                </a:lnTo>
                <a:lnTo>
                  <a:pt x="7153008" y="68262"/>
                </a:lnTo>
                <a:lnTo>
                  <a:pt x="7189521" y="52387"/>
                </a:lnTo>
                <a:lnTo>
                  <a:pt x="7230796" y="36512"/>
                </a:lnTo>
                <a:lnTo>
                  <a:pt x="7276833" y="20637"/>
                </a:lnTo>
                <a:lnTo>
                  <a:pt x="7329221" y="9525"/>
                </a:lnTo>
                <a:lnTo>
                  <a:pt x="7389546" y="3175"/>
                </a:lnTo>
                <a:lnTo>
                  <a:pt x="7457808" y="0"/>
                </a:lnTo>
                <a:lnTo>
                  <a:pt x="7526071" y="3175"/>
                </a:lnTo>
                <a:lnTo>
                  <a:pt x="7586396" y="9525"/>
                </a:lnTo>
                <a:lnTo>
                  <a:pt x="7638783" y="20637"/>
                </a:lnTo>
                <a:lnTo>
                  <a:pt x="7684821" y="36512"/>
                </a:lnTo>
                <a:lnTo>
                  <a:pt x="7726096" y="52387"/>
                </a:lnTo>
                <a:lnTo>
                  <a:pt x="7762608" y="68262"/>
                </a:lnTo>
                <a:lnTo>
                  <a:pt x="7800708" y="87312"/>
                </a:lnTo>
                <a:lnTo>
                  <a:pt x="7838808" y="106362"/>
                </a:lnTo>
                <a:lnTo>
                  <a:pt x="7875321" y="125412"/>
                </a:lnTo>
                <a:lnTo>
                  <a:pt x="7916596" y="141287"/>
                </a:lnTo>
                <a:lnTo>
                  <a:pt x="7962633" y="155575"/>
                </a:lnTo>
                <a:lnTo>
                  <a:pt x="8015021" y="166687"/>
                </a:lnTo>
                <a:lnTo>
                  <a:pt x="8075346" y="174625"/>
                </a:lnTo>
                <a:lnTo>
                  <a:pt x="8143608" y="176212"/>
                </a:lnTo>
                <a:lnTo>
                  <a:pt x="8211871" y="174625"/>
                </a:lnTo>
                <a:lnTo>
                  <a:pt x="8272196" y="166687"/>
                </a:lnTo>
                <a:lnTo>
                  <a:pt x="8324583" y="155575"/>
                </a:lnTo>
                <a:lnTo>
                  <a:pt x="8370621" y="141287"/>
                </a:lnTo>
                <a:lnTo>
                  <a:pt x="8411896" y="125412"/>
                </a:lnTo>
                <a:lnTo>
                  <a:pt x="8448408" y="106362"/>
                </a:lnTo>
                <a:lnTo>
                  <a:pt x="8486508" y="87312"/>
                </a:lnTo>
                <a:lnTo>
                  <a:pt x="8524608" y="68262"/>
                </a:lnTo>
                <a:lnTo>
                  <a:pt x="8561120" y="52387"/>
                </a:lnTo>
                <a:lnTo>
                  <a:pt x="8602396" y="36512"/>
                </a:lnTo>
                <a:lnTo>
                  <a:pt x="8648432" y="20637"/>
                </a:lnTo>
                <a:lnTo>
                  <a:pt x="8700820" y="9525"/>
                </a:lnTo>
                <a:lnTo>
                  <a:pt x="8761146" y="3175"/>
                </a:lnTo>
                <a:lnTo>
                  <a:pt x="8827820" y="0"/>
                </a:lnTo>
                <a:lnTo>
                  <a:pt x="8897670" y="3175"/>
                </a:lnTo>
                <a:lnTo>
                  <a:pt x="8957996" y="9525"/>
                </a:lnTo>
                <a:lnTo>
                  <a:pt x="9010382" y="20637"/>
                </a:lnTo>
                <a:lnTo>
                  <a:pt x="9056420" y="36512"/>
                </a:lnTo>
                <a:lnTo>
                  <a:pt x="9097696" y="52387"/>
                </a:lnTo>
                <a:lnTo>
                  <a:pt x="9134208" y="68262"/>
                </a:lnTo>
                <a:lnTo>
                  <a:pt x="9172308" y="87312"/>
                </a:lnTo>
                <a:lnTo>
                  <a:pt x="9210408" y="106362"/>
                </a:lnTo>
                <a:lnTo>
                  <a:pt x="9246920" y="125412"/>
                </a:lnTo>
                <a:lnTo>
                  <a:pt x="9288196" y="141287"/>
                </a:lnTo>
                <a:lnTo>
                  <a:pt x="9334232" y="155575"/>
                </a:lnTo>
                <a:lnTo>
                  <a:pt x="9386620" y="166687"/>
                </a:lnTo>
                <a:lnTo>
                  <a:pt x="9446946" y="174625"/>
                </a:lnTo>
                <a:lnTo>
                  <a:pt x="9515208" y="176212"/>
                </a:lnTo>
                <a:lnTo>
                  <a:pt x="9583470" y="174625"/>
                </a:lnTo>
                <a:lnTo>
                  <a:pt x="9643796" y="166687"/>
                </a:lnTo>
                <a:lnTo>
                  <a:pt x="9696182" y="155575"/>
                </a:lnTo>
                <a:lnTo>
                  <a:pt x="9742220" y="141287"/>
                </a:lnTo>
                <a:lnTo>
                  <a:pt x="9783496" y="125412"/>
                </a:lnTo>
                <a:lnTo>
                  <a:pt x="9820008" y="106362"/>
                </a:lnTo>
                <a:lnTo>
                  <a:pt x="9896208" y="68262"/>
                </a:lnTo>
                <a:lnTo>
                  <a:pt x="9932720" y="52387"/>
                </a:lnTo>
                <a:lnTo>
                  <a:pt x="9973996" y="36512"/>
                </a:lnTo>
                <a:lnTo>
                  <a:pt x="10020032" y="20637"/>
                </a:lnTo>
                <a:lnTo>
                  <a:pt x="10072420" y="9525"/>
                </a:lnTo>
                <a:lnTo>
                  <a:pt x="10132746" y="3175"/>
                </a:lnTo>
                <a:lnTo>
                  <a:pt x="10201008" y="0"/>
                </a:lnTo>
                <a:lnTo>
                  <a:pt x="10269270" y="3175"/>
                </a:lnTo>
                <a:lnTo>
                  <a:pt x="10329596" y="9525"/>
                </a:lnTo>
                <a:lnTo>
                  <a:pt x="10381982" y="20637"/>
                </a:lnTo>
                <a:lnTo>
                  <a:pt x="10428020" y="36512"/>
                </a:lnTo>
                <a:lnTo>
                  <a:pt x="10469296" y="52387"/>
                </a:lnTo>
                <a:lnTo>
                  <a:pt x="10505808" y="68262"/>
                </a:lnTo>
                <a:lnTo>
                  <a:pt x="10543908" y="87312"/>
                </a:lnTo>
                <a:lnTo>
                  <a:pt x="10582008" y="106362"/>
                </a:lnTo>
                <a:lnTo>
                  <a:pt x="10618520" y="125412"/>
                </a:lnTo>
                <a:lnTo>
                  <a:pt x="10659796" y="141287"/>
                </a:lnTo>
                <a:lnTo>
                  <a:pt x="10705832" y="155575"/>
                </a:lnTo>
                <a:lnTo>
                  <a:pt x="10758220" y="166687"/>
                </a:lnTo>
                <a:lnTo>
                  <a:pt x="10818546" y="174625"/>
                </a:lnTo>
                <a:lnTo>
                  <a:pt x="10886808" y="176212"/>
                </a:lnTo>
                <a:lnTo>
                  <a:pt x="10955070" y="174625"/>
                </a:lnTo>
                <a:lnTo>
                  <a:pt x="11015396" y="166687"/>
                </a:lnTo>
                <a:lnTo>
                  <a:pt x="11067782" y="155575"/>
                </a:lnTo>
                <a:lnTo>
                  <a:pt x="11113820" y="141287"/>
                </a:lnTo>
                <a:lnTo>
                  <a:pt x="11155096" y="125412"/>
                </a:lnTo>
                <a:lnTo>
                  <a:pt x="11191608" y="106362"/>
                </a:lnTo>
                <a:lnTo>
                  <a:pt x="11229708" y="87312"/>
                </a:lnTo>
                <a:lnTo>
                  <a:pt x="11267808" y="68262"/>
                </a:lnTo>
                <a:lnTo>
                  <a:pt x="11304320" y="52387"/>
                </a:lnTo>
                <a:lnTo>
                  <a:pt x="11345596" y="36512"/>
                </a:lnTo>
                <a:lnTo>
                  <a:pt x="11391632" y="20637"/>
                </a:lnTo>
                <a:lnTo>
                  <a:pt x="11444020" y="9525"/>
                </a:lnTo>
                <a:lnTo>
                  <a:pt x="11504346" y="3175"/>
                </a:lnTo>
                <a:lnTo>
                  <a:pt x="11572608" y="0"/>
                </a:lnTo>
                <a:lnTo>
                  <a:pt x="11640870" y="3175"/>
                </a:lnTo>
                <a:lnTo>
                  <a:pt x="11701196" y="9525"/>
                </a:lnTo>
                <a:lnTo>
                  <a:pt x="11753582" y="20637"/>
                </a:lnTo>
                <a:lnTo>
                  <a:pt x="11799620" y="36512"/>
                </a:lnTo>
                <a:lnTo>
                  <a:pt x="11840896" y="52387"/>
                </a:lnTo>
                <a:lnTo>
                  <a:pt x="11877408" y="68262"/>
                </a:lnTo>
                <a:lnTo>
                  <a:pt x="11915508" y="87312"/>
                </a:lnTo>
                <a:lnTo>
                  <a:pt x="11953608" y="106362"/>
                </a:lnTo>
                <a:lnTo>
                  <a:pt x="11990120" y="125412"/>
                </a:lnTo>
                <a:lnTo>
                  <a:pt x="12031396" y="141287"/>
                </a:lnTo>
                <a:lnTo>
                  <a:pt x="12077432" y="155575"/>
                </a:lnTo>
                <a:lnTo>
                  <a:pt x="12129820" y="166688"/>
                </a:lnTo>
                <a:lnTo>
                  <a:pt x="12190146" y="174625"/>
                </a:lnTo>
                <a:lnTo>
                  <a:pt x="12192000" y="174668"/>
                </a:lnTo>
                <a:lnTo>
                  <a:pt x="12192000" y="885826"/>
                </a:lnTo>
                <a:lnTo>
                  <a:pt x="12192000" y="1787292"/>
                </a:lnTo>
                <a:lnTo>
                  <a:pt x="0" y="1787292"/>
                </a:lnTo>
                <a:lnTo>
                  <a:pt x="0" y="885826"/>
                </a:lnTo>
                <a:lnTo>
                  <a:pt x="0" y="174668"/>
                </a:lnTo>
                <a:lnTo>
                  <a:pt x="1852" y="174625"/>
                </a:lnTo>
                <a:lnTo>
                  <a:pt x="62177" y="166687"/>
                </a:lnTo>
                <a:lnTo>
                  <a:pt x="114564" y="155575"/>
                </a:lnTo>
                <a:lnTo>
                  <a:pt x="160602" y="141287"/>
                </a:lnTo>
                <a:lnTo>
                  <a:pt x="201877" y="125412"/>
                </a:lnTo>
                <a:lnTo>
                  <a:pt x="238389" y="106362"/>
                </a:lnTo>
                <a:lnTo>
                  <a:pt x="276489" y="87312"/>
                </a:lnTo>
                <a:lnTo>
                  <a:pt x="314589" y="68262"/>
                </a:lnTo>
                <a:lnTo>
                  <a:pt x="351102" y="52387"/>
                </a:lnTo>
                <a:lnTo>
                  <a:pt x="392377" y="36512"/>
                </a:lnTo>
                <a:lnTo>
                  <a:pt x="438414" y="20637"/>
                </a:lnTo>
                <a:lnTo>
                  <a:pt x="490802" y="9525"/>
                </a:lnTo>
                <a:lnTo>
                  <a:pt x="551127" y="317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02409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テキスト ボックス 12">
            <a:extLst>
              <a:ext uri="{FF2B5EF4-FFF2-40B4-BE49-F238E27FC236}">
                <a16:creationId xmlns:a16="http://schemas.microsoft.com/office/drawing/2014/main" id="{D3DE3A61-F11F-B295-EDA4-F821E9CDE5F5}"/>
              </a:ext>
            </a:extLst>
          </p:cNvPr>
          <p:cNvSpPr txBox="1"/>
          <p:nvPr/>
        </p:nvSpPr>
        <p:spPr>
          <a:xfrm>
            <a:off x="1069298" y="1221794"/>
            <a:ext cx="9124013" cy="523220"/>
          </a:xfrm>
          <a:prstGeom prst="rect">
            <a:avLst/>
          </a:prstGeom>
          <a:noFill/>
        </p:spPr>
        <p:txBody>
          <a:bodyPr wrap="square" rtlCol="0">
            <a:spAutoFit/>
          </a:bodyPr>
          <a:lstStyle/>
          <a:p>
            <a:r>
              <a:rPr kumimoji="1" lang="ja-JP" altLang="en-US" sz="2800" dirty="0"/>
              <a:t>・先ほど作成したロカールリポジトリを開く</a:t>
            </a:r>
            <a:endParaRPr kumimoji="1" lang="en-US" altLang="ja-JP" sz="2800" dirty="0"/>
          </a:p>
        </p:txBody>
      </p:sp>
      <p:sp>
        <p:nvSpPr>
          <p:cNvPr id="17" name="テキスト ボックス 16">
            <a:extLst>
              <a:ext uri="{FF2B5EF4-FFF2-40B4-BE49-F238E27FC236}">
                <a16:creationId xmlns:a16="http://schemas.microsoft.com/office/drawing/2014/main" id="{42ABAE53-8815-11D3-739B-001604CA5132}"/>
              </a:ext>
            </a:extLst>
          </p:cNvPr>
          <p:cNvSpPr txBox="1"/>
          <p:nvPr/>
        </p:nvSpPr>
        <p:spPr>
          <a:xfrm>
            <a:off x="1069298" y="1857853"/>
            <a:ext cx="10278256" cy="523220"/>
          </a:xfrm>
          <a:prstGeom prst="rect">
            <a:avLst/>
          </a:prstGeom>
          <a:noFill/>
        </p:spPr>
        <p:txBody>
          <a:bodyPr wrap="square" rtlCol="0">
            <a:spAutoFit/>
          </a:bodyPr>
          <a:lstStyle/>
          <a:p>
            <a:r>
              <a:rPr kumimoji="1" lang="ja-JP" altLang="en-US" sz="2800" dirty="0"/>
              <a:t>・ロカールリポジトリにテキストドキュメントを作成</a:t>
            </a:r>
            <a:endParaRPr kumimoji="1" lang="ja-JP" altLang="en-US" sz="2400" dirty="0"/>
          </a:p>
        </p:txBody>
      </p:sp>
      <p:sp>
        <p:nvSpPr>
          <p:cNvPr id="4" name="テキスト ボックス 3">
            <a:extLst>
              <a:ext uri="{FF2B5EF4-FFF2-40B4-BE49-F238E27FC236}">
                <a16:creationId xmlns:a16="http://schemas.microsoft.com/office/drawing/2014/main" id="{9313A7EF-AB87-AAB2-C45D-87C6B0CB7A3A}"/>
              </a:ext>
            </a:extLst>
          </p:cNvPr>
          <p:cNvSpPr txBox="1"/>
          <p:nvPr/>
        </p:nvSpPr>
        <p:spPr>
          <a:xfrm>
            <a:off x="1069298" y="2493912"/>
            <a:ext cx="10278256" cy="523220"/>
          </a:xfrm>
          <a:prstGeom prst="rect">
            <a:avLst/>
          </a:prstGeom>
          <a:noFill/>
        </p:spPr>
        <p:txBody>
          <a:bodyPr wrap="square" rtlCol="0">
            <a:spAutoFit/>
          </a:bodyPr>
          <a:lstStyle/>
          <a:p>
            <a:r>
              <a:rPr kumimoji="1" lang="ja-JP" altLang="en-US" sz="2800" dirty="0"/>
              <a:t>・ファイル名はテスト</a:t>
            </a:r>
            <a:r>
              <a:rPr kumimoji="1" lang="en-US" altLang="ja-JP" sz="2800" dirty="0"/>
              <a:t>.txt</a:t>
            </a:r>
            <a:endParaRPr kumimoji="1" lang="ja-JP" altLang="en-US" sz="2400" dirty="0"/>
          </a:p>
        </p:txBody>
      </p:sp>
      <p:sp>
        <p:nvSpPr>
          <p:cNvPr id="5" name="テキスト ボックス 4">
            <a:extLst>
              <a:ext uri="{FF2B5EF4-FFF2-40B4-BE49-F238E27FC236}">
                <a16:creationId xmlns:a16="http://schemas.microsoft.com/office/drawing/2014/main" id="{B0813819-F709-E5BD-A062-8AF6955DE8DE}"/>
              </a:ext>
            </a:extLst>
          </p:cNvPr>
          <p:cNvSpPr txBox="1"/>
          <p:nvPr/>
        </p:nvSpPr>
        <p:spPr>
          <a:xfrm>
            <a:off x="1069298" y="3129971"/>
            <a:ext cx="11822243" cy="954107"/>
          </a:xfrm>
          <a:prstGeom prst="rect">
            <a:avLst/>
          </a:prstGeom>
          <a:noFill/>
        </p:spPr>
        <p:txBody>
          <a:bodyPr wrap="square" rtlCol="0">
            <a:spAutoFit/>
          </a:bodyPr>
          <a:lstStyle/>
          <a:p>
            <a:r>
              <a:rPr kumimoji="1" lang="ja-JP" altLang="en-US" sz="2800" dirty="0"/>
              <a:t>・作成したテキストドキュメントを開き、</a:t>
            </a:r>
            <a:endParaRPr kumimoji="1" lang="en-US" altLang="ja-JP" sz="2800" dirty="0"/>
          </a:p>
          <a:p>
            <a:r>
              <a:rPr kumimoji="1" lang="ja-JP" altLang="en-US" sz="2800" dirty="0"/>
              <a:t>　好きな国名を書き込み保存</a:t>
            </a:r>
            <a:endParaRPr kumimoji="1" lang="ja-JP" altLang="en-US" sz="2400" dirty="0"/>
          </a:p>
        </p:txBody>
      </p:sp>
      <p:grpSp>
        <p:nvGrpSpPr>
          <p:cNvPr id="10" name="グループ化 9">
            <a:extLst>
              <a:ext uri="{FF2B5EF4-FFF2-40B4-BE49-F238E27FC236}">
                <a16:creationId xmlns:a16="http://schemas.microsoft.com/office/drawing/2014/main" id="{81A5F0F0-150A-A367-B708-9471D37BF09E}"/>
              </a:ext>
            </a:extLst>
          </p:cNvPr>
          <p:cNvGrpSpPr/>
          <p:nvPr/>
        </p:nvGrpSpPr>
        <p:grpSpPr>
          <a:xfrm>
            <a:off x="1069298" y="4084078"/>
            <a:ext cx="11822243" cy="523220"/>
            <a:chOff x="1069297" y="3766030"/>
            <a:chExt cx="11822243" cy="523220"/>
          </a:xfrm>
        </p:grpSpPr>
        <p:sp>
          <p:nvSpPr>
            <p:cNvPr id="2" name="テキスト ボックス 1">
              <a:extLst>
                <a:ext uri="{FF2B5EF4-FFF2-40B4-BE49-F238E27FC236}">
                  <a16:creationId xmlns:a16="http://schemas.microsoft.com/office/drawing/2014/main" id="{1096F418-EF12-8D0D-3B1F-C1C7AD04885E}"/>
                </a:ext>
              </a:extLst>
            </p:cNvPr>
            <p:cNvSpPr txBox="1"/>
            <p:nvPr/>
          </p:nvSpPr>
          <p:spPr>
            <a:xfrm>
              <a:off x="1069297" y="3766030"/>
              <a:ext cx="11822243" cy="523220"/>
            </a:xfrm>
            <a:prstGeom prst="rect">
              <a:avLst/>
            </a:prstGeom>
            <a:noFill/>
          </p:spPr>
          <p:txBody>
            <a:bodyPr wrap="square" rtlCol="0">
              <a:spAutoFit/>
            </a:bodyPr>
            <a:lstStyle/>
            <a:p>
              <a:r>
                <a:rPr kumimoji="1" lang="ja-JP" altLang="en-US" sz="2800" dirty="0"/>
                <a:t>・</a:t>
              </a:r>
              <a:r>
                <a:rPr kumimoji="1" lang="en-US" altLang="ja-JP" sz="2800" dirty="0"/>
                <a:t>Git Hub Desktop</a:t>
              </a:r>
              <a:r>
                <a:rPr kumimoji="1" lang="ja-JP" altLang="en-US" sz="2800" dirty="0"/>
                <a:t>を開く</a:t>
              </a:r>
              <a:endParaRPr kumimoji="1" lang="ja-JP" altLang="en-US" sz="2400" dirty="0"/>
            </a:p>
          </p:txBody>
        </p:sp>
        <p:sp>
          <p:nvSpPr>
            <p:cNvPr id="7" name="テキスト ボックス 6">
              <a:extLst>
                <a:ext uri="{FF2B5EF4-FFF2-40B4-BE49-F238E27FC236}">
                  <a16:creationId xmlns:a16="http://schemas.microsoft.com/office/drawing/2014/main" id="{F0A64675-2B05-63B6-FFD2-43C939827B8C}"/>
                </a:ext>
              </a:extLst>
            </p:cNvPr>
            <p:cNvSpPr txBox="1"/>
            <p:nvPr/>
          </p:nvSpPr>
          <p:spPr>
            <a:xfrm>
              <a:off x="5046927" y="3919918"/>
              <a:ext cx="4682885" cy="369332"/>
            </a:xfrm>
            <a:prstGeom prst="rect">
              <a:avLst/>
            </a:prstGeom>
            <a:noFill/>
          </p:spPr>
          <p:txBody>
            <a:bodyPr wrap="none" rtlCol="0">
              <a:spAutoFit/>
            </a:bodyPr>
            <a:lstStyle/>
            <a:p>
              <a:r>
                <a:rPr kumimoji="1" lang="en-US" altLang="ja-JP" dirty="0">
                  <a:solidFill>
                    <a:srgbClr val="FF0000"/>
                  </a:solidFill>
                </a:rPr>
                <a:t>※web</a:t>
              </a:r>
              <a:r>
                <a:rPr kumimoji="1" lang="ja-JP" altLang="en-US" dirty="0">
                  <a:solidFill>
                    <a:srgbClr val="FF0000"/>
                  </a:solidFill>
                </a:rPr>
                <a:t>サイトにある</a:t>
              </a:r>
              <a:r>
                <a:rPr kumimoji="1" lang="en-US" altLang="ja-JP" dirty="0">
                  <a:solidFill>
                    <a:srgbClr val="FF0000"/>
                  </a:solidFill>
                </a:rPr>
                <a:t>Git </a:t>
              </a:r>
              <a:r>
                <a:rPr kumimoji="1" lang="en-US" altLang="ja-JP" dirty="0" err="1">
                  <a:solidFill>
                    <a:srgbClr val="FF0000"/>
                  </a:solidFill>
                </a:rPr>
                <a:t>Hunb</a:t>
              </a:r>
              <a:r>
                <a:rPr kumimoji="1" lang="ja-JP" altLang="en-US" dirty="0">
                  <a:solidFill>
                    <a:srgbClr val="FF0000"/>
                  </a:solidFill>
                </a:rPr>
                <a:t>ではありません</a:t>
              </a:r>
            </a:p>
          </p:txBody>
        </p:sp>
      </p:grpSp>
      <p:grpSp>
        <p:nvGrpSpPr>
          <p:cNvPr id="3" name="グループ化 2">
            <a:extLst>
              <a:ext uri="{FF2B5EF4-FFF2-40B4-BE49-F238E27FC236}">
                <a16:creationId xmlns:a16="http://schemas.microsoft.com/office/drawing/2014/main" id="{D0248CBB-1723-7182-92D9-D78A3883A812}"/>
              </a:ext>
            </a:extLst>
          </p:cNvPr>
          <p:cNvGrpSpPr/>
          <p:nvPr/>
        </p:nvGrpSpPr>
        <p:grpSpPr>
          <a:xfrm>
            <a:off x="-156089" y="-1"/>
            <a:ext cx="12348089" cy="634258"/>
            <a:chOff x="-156089" y="-1"/>
            <a:chExt cx="12348089" cy="634258"/>
          </a:xfrm>
        </p:grpSpPr>
        <p:sp>
          <p:nvSpPr>
            <p:cNvPr id="6" name="正方形/長方形 5">
              <a:extLst>
                <a:ext uri="{FF2B5EF4-FFF2-40B4-BE49-F238E27FC236}">
                  <a16:creationId xmlns:a16="http://schemas.microsoft.com/office/drawing/2014/main" id="{FBC5AD9C-116D-CABB-FB0B-C8CE9B508D93}"/>
                </a:ext>
              </a:extLst>
            </p:cNvPr>
            <p:cNvSpPr/>
            <p:nvPr/>
          </p:nvSpPr>
          <p:spPr>
            <a:xfrm>
              <a:off x="0" y="-1"/>
              <a:ext cx="12192000" cy="505841"/>
            </a:xfrm>
            <a:prstGeom prst="rect">
              <a:avLst/>
            </a:prstGeom>
            <a:ln>
              <a:solidFill>
                <a:schemeClr val="tx2">
                  <a:lumMod val="90000"/>
                  <a:lumOff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8" name="タイトル 1">
              <a:extLst>
                <a:ext uri="{FF2B5EF4-FFF2-40B4-BE49-F238E27FC236}">
                  <a16:creationId xmlns:a16="http://schemas.microsoft.com/office/drawing/2014/main" id="{05122B5C-012D-4846-735B-0DC07B09D8C6}"/>
                </a:ext>
              </a:extLst>
            </p:cNvPr>
            <p:cNvSpPr txBox="1">
              <a:spLocks/>
            </p:cNvSpPr>
            <p:nvPr/>
          </p:nvSpPr>
          <p:spPr>
            <a:xfrm>
              <a:off x="-156089" y="36280"/>
              <a:ext cx="8610772" cy="5979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solidFill>
                    <a:schemeClr val="bg1"/>
                  </a:solidFill>
                </a:rPr>
                <a:t>・コミットしてみよう</a:t>
              </a:r>
              <a:endParaRPr lang="ja-JP" altLang="en-US" sz="2800" dirty="0">
                <a:solidFill>
                  <a:schemeClr val="bg1"/>
                </a:solidFill>
              </a:endParaRPr>
            </a:p>
          </p:txBody>
        </p:sp>
      </p:grpSp>
    </p:spTree>
    <p:extLst>
      <p:ext uri="{BB962C8B-B14F-4D97-AF65-F5344CB8AC3E}">
        <p14:creationId xmlns:p14="http://schemas.microsoft.com/office/powerpoint/2010/main" val="34298641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AB4FFECA-0832-4FE3-B587-054A0F2D80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31401C37-230C-EBA7-15D1-4AB8D9F693A8}"/>
              </a:ext>
            </a:extLst>
          </p:cNvPr>
          <p:cNvSpPr>
            <a:spLocks noGrp="1"/>
          </p:cNvSpPr>
          <p:nvPr>
            <p:ph type="ctrTitle"/>
          </p:nvPr>
        </p:nvSpPr>
        <p:spPr>
          <a:xfrm>
            <a:off x="1580257" y="864911"/>
            <a:ext cx="9031484" cy="3467282"/>
          </a:xfrm>
        </p:spPr>
        <p:txBody>
          <a:bodyPr anchor="b">
            <a:normAutofit/>
          </a:bodyPr>
          <a:lstStyle/>
          <a:p>
            <a:r>
              <a:rPr lang="ja-JP" altLang="en-US" sz="8000" dirty="0"/>
              <a:t>環境構築しよう</a:t>
            </a:r>
            <a:r>
              <a:rPr lang="en-US" altLang="ja-JP" sz="8000" dirty="0"/>
              <a:t>!!</a:t>
            </a:r>
            <a:endParaRPr lang="ja-JP" altLang="en-US" sz="8000" dirty="0"/>
          </a:p>
        </p:txBody>
      </p:sp>
      <p:sp>
        <p:nvSpPr>
          <p:cNvPr id="16" name="Freeform: Shape 15">
            <a:extLst>
              <a:ext uri="{FF2B5EF4-FFF2-40B4-BE49-F238E27FC236}">
                <a16:creationId xmlns:a16="http://schemas.microsoft.com/office/drawing/2014/main" id="{C65858E6-5C0F-4AAE-A1AC-29BA07FFEE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070707"/>
            <a:ext cx="12192000" cy="1787292"/>
          </a:xfrm>
          <a:custGeom>
            <a:avLst/>
            <a:gdLst>
              <a:gd name="connsiteX0" fmla="*/ 619389 w 12192000"/>
              <a:gd name="connsiteY0" fmla="*/ 0 h 1787292"/>
              <a:gd name="connsiteX1" fmla="*/ 687652 w 12192000"/>
              <a:gd name="connsiteY1" fmla="*/ 3175 h 1787292"/>
              <a:gd name="connsiteX2" fmla="*/ 747977 w 12192000"/>
              <a:gd name="connsiteY2" fmla="*/ 9525 h 1787292"/>
              <a:gd name="connsiteX3" fmla="*/ 800364 w 12192000"/>
              <a:gd name="connsiteY3" fmla="*/ 20637 h 1787292"/>
              <a:gd name="connsiteX4" fmla="*/ 846402 w 12192000"/>
              <a:gd name="connsiteY4" fmla="*/ 36512 h 1787292"/>
              <a:gd name="connsiteX5" fmla="*/ 887677 w 12192000"/>
              <a:gd name="connsiteY5" fmla="*/ 52387 h 1787292"/>
              <a:gd name="connsiteX6" fmla="*/ 924189 w 12192000"/>
              <a:gd name="connsiteY6" fmla="*/ 68262 h 1787292"/>
              <a:gd name="connsiteX7" fmla="*/ 962289 w 12192000"/>
              <a:gd name="connsiteY7" fmla="*/ 87312 h 1787292"/>
              <a:gd name="connsiteX8" fmla="*/ 1000389 w 12192000"/>
              <a:gd name="connsiteY8" fmla="*/ 106362 h 1787292"/>
              <a:gd name="connsiteX9" fmla="*/ 1036902 w 12192000"/>
              <a:gd name="connsiteY9" fmla="*/ 125412 h 1787292"/>
              <a:gd name="connsiteX10" fmla="*/ 1078177 w 12192000"/>
              <a:gd name="connsiteY10" fmla="*/ 141287 h 1787292"/>
              <a:gd name="connsiteX11" fmla="*/ 1124214 w 12192000"/>
              <a:gd name="connsiteY11" fmla="*/ 155575 h 1787292"/>
              <a:gd name="connsiteX12" fmla="*/ 1176602 w 12192000"/>
              <a:gd name="connsiteY12" fmla="*/ 166687 h 1787292"/>
              <a:gd name="connsiteX13" fmla="*/ 1236927 w 12192000"/>
              <a:gd name="connsiteY13" fmla="*/ 174625 h 1787292"/>
              <a:gd name="connsiteX14" fmla="*/ 1305189 w 12192000"/>
              <a:gd name="connsiteY14" fmla="*/ 176212 h 1787292"/>
              <a:gd name="connsiteX15" fmla="*/ 1373452 w 12192000"/>
              <a:gd name="connsiteY15" fmla="*/ 174625 h 1787292"/>
              <a:gd name="connsiteX16" fmla="*/ 1433777 w 12192000"/>
              <a:gd name="connsiteY16" fmla="*/ 166687 h 1787292"/>
              <a:gd name="connsiteX17" fmla="*/ 1486164 w 12192000"/>
              <a:gd name="connsiteY17" fmla="*/ 155575 h 1787292"/>
              <a:gd name="connsiteX18" fmla="*/ 1532202 w 12192000"/>
              <a:gd name="connsiteY18" fmla="*/ 141287 h 1787292"/>
              <a:gd name="connsiteX19" fmla="*/ 1573477 w 12192000"/>
              <a:gd name="connsiteY19" fmla="*/ 125412 h 1787292"/>
              <a:gd name="connsiteX20" fmla="*/ 1609989 w 12192000"/>
              <a:gd name="connsiteY20" fmla="*/ 106362 h 1787292"/>
              <a:gd name="connsiteX21" fmla="*/ 1648089 w 12192000"/>
              <a:gd name="connsiteY21" fmla="*/ 87312 h 1787292"/>
              <a:gd name="connsiteX22" fmla="*/ 1686189 w 12192000"/>
              <a:gd name="connsiteY22" fmla="*/ 68262 h 1787292"/>
              <a:gd name="connsiteX23" fmla="*/ 1722702 w 12192000"/>
              <a:gd name="connsiteY23" fmla="*/ 52387 h 1787292"/>
              <a:gd name="connsiteX24" fmla="*/ 1763977 w 12192000"/>
              <a:gd name="connsiteY24" fmla="*/ 36512 h 1787292"/>
              <a:gd name="connsiteX25" fmla="*/ 1810014 w 12192000"/>
              <a:gd name="connsiteY25" fmla="*/ 20637 h 1787292"/>
              <a:gd name="connsiteX26" fmla="*/ 1862402 w 12192000"/>
              <a:gd name="connsiteY26" fmla="*/ 9525 h 1787292"/>
              <a:gd name="connsiteX27" fmla="*/ 1922727 w 12192000"/>
              <a:gd name="connsiteY27" fmla="*/ 3175 h 1787292"/>
              <a:gd name="connsiteX28" fmla="*/ 1990989 w 12192000"/>
              <a:gd name="connsiteY28" fmla="*/ 0 h 1787292"/>
              <a:gd name="connsiteX29" fmla="*/ 2059252 w 12192000"/>
              <a:gd name="connsiteY29" fmla="*/ 3175 h 1787292"/>
              <a:gd name="connsiteX30" fmla="*/ 2119577 w 12192000"/>
              <a:gd name="connsiteY30" fmla="*/ 9525 h 1787292"/>
              <a:gd name="connsiteX31" fmla="*/ 2171964 w 12192000"/>
              <a:gd name="connsiteY31" fmla="*/ 20637 h 1787292"/>
              <a:gd name="connsiteX32" fmla="*/ 2218002 w 12192000"/>
              <a:gd name="connsiteY32" fmla="*/ 36512 h 1787292"/>
              <a:gd name="connsiteX33" fmla="*/ 2259277 w 12192000"/>
              <a:gd name="connsiteY33" fmla="*/ 52387 h 1787292"/>
              <a:gd name="connsiteX34" fmla="*/ 2295789 w 12192000"/>
              <a:gd name="connsiteY34" fmla="*/ 68262 h 1787292"/>
              <a:gd name="connsiteX35" fmla="*/ 2333889 w 12192000"/>
              <a:gd name="connsiteY35" fmla="*/ 87312 h 1787292"/>
              <a:gd name="connsiteX36" fmla="*/ 2371989 w 12192000"/>
              <a:gd name="connsiteY36" fmla="*/ 106362 h 1787292"/>
              <a:gd name="connsiteX37" fmla="*/ 2408502 w 12192000"/>
              <a:gd name="connsiteY37" fmla="*/ 125412 h 1787292"/>
              <a:gd name="connsiteX38" fmla="*/ 2449777 w 12192000"/>
              <a:gd name="connsiteY38" fmla="*/ 141287 h 1787292"/>
              <a:gd name="connsiteX39" fmla="*/ 2495814 w 12192000"/>
              <a:gd name="connsiteY39" fmla="*/ 155575 h 1787292"/>
              <a:gd name="connsiteX40" fmla="*/ 2548202 w 12192000"/>
              <a:gd name="connsiteY40" fmla="*/ 166687 h 1787292"/>
              <a:gd name="connsiteX41" fmla="*/ 2608527 w 12192000"/>
              <a:gd name="connsiteY41" fmla="*/ 174625 h 1787292"/>
              <a:gd name="connsiteX42" fmla="*/ 2676789 w 12192000"/>
              <a:gd name="connsiteY42" fmla="*/ 176212 h 1787292"/>
              <a:gd name="connsiteX43" fmla="*/ 2745052 w 12192000"/>
              <a:gd name="connsiteY43" fmla="*/ 174625 h 1787292"/>
              <a:gd name="connsiteX44" fmla="*/ 2805377 w 12192000"/>
              <a:gd name="connsiteY44" fmla="*/ 166687 h 1787292"/>
              <a:gd name="connsiteX45" fmla="*/ 2857764 w 12192000"/>
              <a:gd name="connsiteY45" fmla="*/ 155575 h 1787292"/>
              <a:gd name="connsiteX46" fmla="*/ 2903802 w 12192000"/>
              <a:gd name="connsiteY46" fmla="*/ 141287 h 1787292"/>
              <a:gd name="connsiteX47" fmla="*/ 2945077 w 12192000"/>
              <a:gd name="connsiteY47" fmla="*/ 125412 h 1787292"/>
              <a:gd name="connsiteX48" fmla="*/ 2981589 w 12192000"/>
              <a:gd name="connsiteY48" fmla="*/ 106362 h 1787292"/>
              <a:gd name="connsiteX49" fmla="*/ 3019689 w 12192000"/>
              <a:gd name="connsiteY49" fmla="*/ 87312 h 1787292"/>
              <a:gd name="connsiteX50" fmla="*/ 3057789 w 12192000"/>
              <a:gd name="connsiteY50" fmla="*/ 68262 h 1787292"/>
              <a:gd name="connsiteX51" fmla="*/ 3094302 w 12192000"/>
              <a:gd name="connsiteY51" fmla="*/ 52387 h 1787292"/>
              <a:gd name="connsiteX52" fmla="*/ 3135577 w 12192000"/>
              <a:gd name="connsiteY52" fmla="*/ 36512 h 1787292"/>
              <a:gd name="connsiteX53" fmla="*/ 3181614 w 12192000"/>
              <a:gd name="connsiteY53" fmla="*/ 20637 h 1787292"/>
              <a:gd name="connsiteX54" fmla="*/ 3234002 w 12192000"/>
              <a:gd name="connsiteY54" fmla="*/ 9525 h 1787292"/>
              <a:gd name="connsiteX55" fmla="*/ 3294327 w 12192000"/>
              <a:gd name="connsiteY55" fmla="*/ 3175 h 1787292"/>
              <a:gd name="connsiteX56" fmla="*/ 3361002 w 12192000"/>
              <a:gd name="connsiteY56" fmla="*/ 0 h 1787292"/>
              <a:gd name="connsiteX57" fmla="*/ 3430852 w 12192000"/>
              <a:gd name="connsiteY57" fmla="*/ 3175 h 1787292"/>
              <a:gd name="connsiteX58" fmla="*/ 3491177 w 12192000"/>
              <a:gd name="connsiteY58" fmla="*/ 9525 h 1787292"/>
              <a:gd name="connsiteX59" fmla="*/ 3543564 w 12192000"/>
              <a:gd name="connsiteY59" fmla="*/ 20637 h 1787292"/>
              <a:gd name="connsiteX60" fmla="*/ 3589602 w 12192000"/>
              <a:gd name="connsiteY60" fmla="*/ 36512 h 1787292"/>
              <a:gd name="connsiteX61" fmla="*/ 3630877 w 12192000"/>
              <a:gd name="connsiteY61" fmla="*/ 52387 h 1787292"/>
              <a:gd name="connsiteX62" fmla="*/ 3667389 w 12192000"/>
              <a:gd name="connsiteY62" fmla="*/ 68262 h 1787292"/>
              <a:gd name="connsiteX63" fmla="*/ 3705489 w 12192000"/>
              <a:gd name="connsiteY63" fmla="*/ 87312 h 1787292"/>
              <a:gd name="connsiteX64" fmla="*/ 3743589 w 12192000"/>
              <a:gd name="connsiteY64" fmla="*/ 106362 h 1787292"/>
              <a:gd name="connsiteX65" fmla="*/ 3780102 w 12192000"/>
              <a:gd name="connsiteY65" fmla="*/ 125412 h 1787292"/>
              <a:gd name="connsiteX66" fmla="*/ 3821377 w 12192000"/>
              <a:gd name="connsiteY66" fmla="*/ 141287 h 1787292"/>
              <a:gd name="connsiteX67" fmla="*/ 3867414 w 12192000"/>
              <a:gd name="connsiteY67" fmla="*/ 155575 h 1787292"/>
              <a:gd name="connsiteX68" fmla="*/ 3919802 w 12192000"/>
              <a:gd name="connsiteY68" fmla="*/ 166687 h 1787292"/>
              <a:gd name="connsiteX69" fmla="*/ 3980127 w 12192000"/>
              <a:gd name="connsiteY69" fmla="*/ 174625 h 1787292"/>
              <a:gd name="connsiteX70" fmla="*/ 4048389 w 12192000"/>
              <a:gd name="connsiteY70" fmla="*/ 176212 h 1787292"/>
              <a:gd name="connsiteX71" fmla="*/ 4116652 w 12192000"/>
              <a:gd name="connsiteY71" fmla="*/ 174625 h 1787292"/>
              <a:gd name="connsiteX72" fmla="*/ 4176977 w 12192000"/>
              <a:gd name="connsiteY72" fmla="*/ 166687 h 1787292"/>
              <a:gd name="connsiteX73" fmla="*/ 4229364 w 12192000"/>
              <a:gd name="connsiteY73" fmla="*/ 155575 h 1787292"/>
              <a:gd name="connsiteX74" fmla="*/ 4275402 w 12192000"/>
              <a:gd name="connsiteY74" fmla="*/ 141287 h 1787292"/>
              <a:gd name="connsiteX75" fmla="*/ 4316677 w 12192000"/>
              <a:gd name="connsiteY75" fmla="*/ 125412 h 1787292"/>
              <a:gd name="connsiteX76" fmla="*/ 4353189 w 12192000"/>
              <a:gd name="connsiteY76" fmla="*/ 106362 h 1787292"/>
              <a:gd name="connsiteX77" fmla="*/ 4429389 w 12192000"/>
              <a:gd name="connsiteY77" fmla="*/ 68262 h 1787292"/>
              <a:gd name="connsiteX78" fmla="*/ 4465902 w 12192000"/>
              <a:gd name="connsiteY78" fmla="*/ 52387 h 1787292"/>
              <a:gd name="connsiteX79" fmla="*/ 4507177 w 12192000"/>
              <a:gd name="connsiteY79" fmla="*/ 36512 h 1787292"/>
              <a:gd name="connsiteX80" fmla="*/ 4553214 w 12192000"/>
              <a:gd name="connsiteY80" fmla="*/ 20637 h 1787292"/>
              <a:gd name="connsiteX81" fmla="*/ 4605602 w 12192000"/>
              <a:gd name="connsiteY81" fmla="*/ 9525 h 1787292"/>
              <a:gd name="connsiteX82" fmla="*/ 4665928 w 12192000"/>
              <a:gd name="connsiteY82" fmla="*/ 3175 h 1787292"/>
              <a:gd name="connsiteX83" fmla="*/ 4734189 w 12192000"/>
              <a:gd name="connsiteY83" fmla="*/ 0 h 1787292"/>
              <a:gd name="connsiteX84" fmla="*/ 4802453 w 12192000"/>
              <a:gd name="connsiteY84" fmla="*/ 3175 h 1787292"/>
              <a:gd name="connsiteX85" fmla="*/ 4862777 w 12192000"/>
              <a:gd name="connsiteY85" fmla="*/ 9525 h 1787292"/>
              <a:gd name="connsiteX86" fmla="*/ 4915165 w 12192000"/>
              <a:gd name="connsiteY86" fmla="*/ 20637 h 1787292"/>
              <a:gd name="connsiteX87" fmla="*/ 4961201 w 12192000"/>
              <a:gd name="connsiteY87" fmla="*/ 36512 h 1787292"/>
              <a:gd name="connsiteX88" fmla="*/ 5002476 w 12192000"/>
              <a:gd name="connsiteY88" fmla="*/ 52387 h 1787292"/>
              <a:gd name="connsiteX89" fmla="*/ 5038989 w 12192000"/>
              <a:gd name="connsiteY89" fmla="*/ 68262 h 1787292"/>
              <a:gd name="connsiteX90" fmla="*/ 5077089 w 12192000"/>
              <a:gd name="connsiteY90" fmla="*/ 87312 h 1787292"/>
              <a:gd name="connsiteX91" fmla="*/ 5115189 w 12192000"/>
              <a:gd name="connsiteY91" fmla="*/ 106362 h 1787292"/>
              <a:gd name="connsiteX92" fmla="*/ 5151701 w 12192000"/>
              <a:gd name="connsiteY92" fmla="*/ 125412 h 1787292"/>
              <a:gd name="connsiteX93" fmla="*/ 5192976 w 12192000"/>
              <a:gd name="connsiteY93" fmla="*/ 141287 h 1787292"/>
              <a:gd name="connsiteX94" fmla="*/ 5239014 w 12192000"/>
              <a:gd name="connsiteY94" fmla="*/ 155575 h 1787292"/>
              <a:gd name="connsiteX95" fmla="*/ 5291401 w 12192000"/>
              <a:gd name="connsiteY95" fmla="*/ 166687 h 1787292"/>
              <a:gd name="connsiteX96" fmla="*/ 5351727 w 12192000"/>
              <a:gd name="connsiteY96" fmla="*/ 174625 h 1787292"/>
              <a:gd name="connsiteX97" fmla="*/ 5410199 w 12192000"/>
              <a:gd name="connsiteY97" fmla="*/ 175985 h 1787292"/>
              <a:gd name="connsiteX98" fmla="*/ 5468671 w 12192000"/>
              <a:gd name="connsiteY98" fmla="*/ 174625 h 1787292"/>
              <a:gd name="connsiteX99" fmla="*/ 5528996 w 12192000"/>
              <a:gd name="connsiteY99" fmla="*/ 166687 h 1787292"/>
              <a:gd name="connsiteX100" fmla="*/ 5581383 w 12192000"/>
              <a:gd name="connsiteY100" fmla="*/ 155575 h 1787292"/>
              <a:gd name="connsiteX101" fmla="*/ 5627421 w 12192000"/>
              <a:gd name="connsiteY101" fmla="*/ 141287 h 1787292"/>
              <a:gd name="connsiteX102" fmla="*/ 5668696 w 12192000"/>
              <a:gd name="connsiteY102" fmla="*/ 125412 h 1787292"/>
              <a:gd name="connsiteX103" fmla="*/ 5705209 w 12192000"/>
              <a:gd name="connsiteY103" fmla="*/ 106362 h 1787292"/>
              <a:gd name="connsiteX104" fmla="*/ 5743308 w 12192000"/>
              <a:gd name="connsiteY104" fmla="*/ 87312 h 1787292"/>
              <a:gd name="connsiteX105" fmla="*/ 5781408 w 12192000"/>
              <a:gd name="connsiteY105" fmla="*/ 68262 h 1787292"/>
              <a:gd name="connsiteX106" fmla="*/ 5817921 w 12192000"/>
              <a:gd name="connsiteY106" fmla="*/ 52387 h 1787292"/>
              <a:gd name="connsiteX107" fmla="*/ 5859196 w 12192000"/>
              <a:gd name="connsiteY107" fmla="*/ 36512 h 1787292"/>
              <a:gd name="connsiteX108" fmla="*/ 5905234 w 12192000"/>
              <a:gd name="connsiteY108" fmla="*/ 20637 h 1787292"/>
              <a:gd name="connsiteX109" fmla="*/ 5957621 w 12192000"/>
              <a:gd name="connsiteY109" fmla="*/ 9525 h 1787292"/>
              <a:gd name="connsiteX110" fmla="*/ 6017947 w 12192000"/>
              <a:gd name="connsiteY110" fmla="*/ 3175 h 1787292"/>
              <a:gd name="connsiteX111" fmla="*/ 6086208 w 12192000"/>
              <a:gd name="connsiteY111" fmla="*/ 0 h 1787292"/>
              <a:gd name="connsiteX112" fmla="*/ 6095999 w 12192000"/>
              <a:gd name="connsiteY112" fmla="*/ 455 h 1787292"/>
              <a:gd name="connsiteX113" fmla="*/ 6105789 w 12192000"/>
              <a:gd name="connsiteY113" fmla="*/ 0 h 1787292"/>
              <a:gd name="connsiteX114" fmla="*/ 6174052 w 12192000"/>
              <a:gd name="connsiteY114" fmla="*/ 3175 h 1787292"/>
              <a:gd name="connsiteX115" fmla="*/ 6234377 w 12192000"/>
              <a:gd name="connsiteY115" fmla="*/ 9525 h 1787292"/>
              <a:gd name="connsiteX116" fmla="*/ 6286764 w 12192000"/>
              <a:gd name="connsiteY116" fmla="*/ 20637 h 1787292"/>
              <a:gd name="connsiteX117" fmla="*/ 6332802 w 12192000"/>
              <a:gd name="connsiteY117" fmla="*/ 36512 h 1787292"/>
              <a:gd name="connsiteX118" fmla="*/ 6374077 w 12192000"/>
              <a:gd name="connsiteY118" fmla="*/ 52387 h 1787292"/>
              <a:gd name="connsiteX119" fmla="*/ 6410589 w 12192000"/>
              <a:gd name="connsiteY119" fmla="*/ 68262 h 1787292"/>
              <a:gd name="connsiteX120" fmla="*/ 6448689 w 12192000"/>
              <a:gd name="connsiteY120" fmla="*/ 87312 h 1787292"/>
              <a:gd name="connsiteX121" fmla="*/ 6486789 w 12192000"/>
              <a:gd name="connsiteY121" fmla="*/ 106362 h 1787292"/>
              <a:gd name="connsiteX122" fmla="*/ 6523302 w 12192000"/>
              <a:gd name="connsiteY122" fmla="*/ 125412 h 1787292"/>
              <a:gd name="connsiteX123" fmla="*/ 6564577 w 12192000"/>
              <a:gd name="connsiteY123" fmla="*/ 141287 h 1787292"/>
              <a:gd name="connsiteX124" fmla="*/ 6610614 w 12192000"/>
              <a:gd name="connsiteY124" fmla="*/ 155575 h 1787292"/>
              <a:gd name="connsiteX125" fmla="*/ 6663002 w 12192000"/>
              <a:gd name="connsiteY125" fmla="*/ 166687 h 1787292"/>
              <a:gd name="connsiteX126" fmla="*/ 6723327 w 12192000"/>
              <a:gd name="connsiteY126" fmla="*/ 174625 h 1787292"/>
              <a:gd name="connsiteX127" fmla="*/ 6781799 w 12192000"/>
              <a:gd name="connsiteY127" fmla="*/ 175985 h 1787292"/>
              <a:gd name="connsiteX128" fmla="*/ 6840271 w 12192000"/>
              <a:gd name="connsiteY128" fmla="*/ 174625 h 1787292"/>
              <a:gd name="connsiteX129" fmla="*/ 6900596 w 12192000"/>
              <a:gd name="connsiteY129" fmla="*/ 166687 h 1787292"/>
              <a:gd name="connsiteX130" fmla="*/ 6952983 w 12192000"/>
              <a:gd name="connsiteY130" fmla="*/ 155575 h 1787292"/>
              <a:gd name="connsiteX131" fmla="*/ 6999021 w 12192000"/>
              <a:gd name="connsiteY131" fmla="*/ 141287 h 1787292"/>
              <a:gd name="connsiteX132" fmla="*/ 7040296 w 12192000"/>
              <a:gd name="connsiteY132" fmla="*/ 125412 h 1787292"/>
              <a:gd name="connsiteX133" fmla="*/ 7076808 w 12192000"/>
              <a:gd name="connsiteY133" fmla="*/ 106362 h 1787292"/>
              <a:gd name="connsiteX134" fmla="*/ 7114908 w 12192000"/>
              <a:gd name="connsiteY134" fmla="*/ 87312 h 1787292"/>
              <a:gd name="connsiteX135" fmla="*/ 7153008 w 12192000"/>
              <a:gd name="connsiteY135" fmla="*/ 68262 h 1787292"/>
              <a:gd name="connsiteX136" fmla="*/ 7189521 w 12192000"/>
              <a:gd name="connsiteY136" fmla="*/ 52387 h 1787292"/>
              <a:gd name="connsiteX137" fmla="*/ 7230796 w 12192000"/>
              <a:gd name="connsiteY137" fmla="*/ 36512 h 1787292"/>
              <a:gd name="connsiteX138" fmla="*/ 7276833 w 12192000"/>
              <a:gd name="connsiteY138" fmla="*/ 20637 h 1787292"/>
              <a:gd name="connsiteX139" fmla="*/ 7329221 w 12192000"/>
              <a:gd name="connsiteY139" fmla="*/ 9525 h 1787292"/>
              <a:gd name="connsiteX140" fmla="*/ 7389546 w 12192000"/>
              <a:gd name="connsiteY140" fmla="*/ 3175 h 1787292"/>
              <a:gd name="connsiteX141" fmla="*/ 7457808 w 12192000"/>
              <a:gd name="connsiteY141" fmla="*/ 0 h 1787292"/>
              <a:gd name="connsiteX142" fmla="*/ 7526071 w 12192000"/>
              <a:gd name="connsiteY142" fmla="*/ 3175 h 1787292"/>
              <a:gd name="connsiteX143" fmla="*/ 7586396 w 12192000"/>
              <a:gd name="connsiteY143" fmla="*/ 9525 h 1787292"/>
              <a:gd name="connsiteX144" fmla="*/ 7638783 w 12192000"/>
              <a:gd name="connsiteY144" fmla="*/ 20637 h 1787292"/>
              <a:gd name="connsiteX145" fmla="*/ 7684821 w 12192000"/>
              <a:gd name="connsiteY145" fmla="*/ 36512 h 1787292"/>
              <a:gd name="connsiteX146" fmla="*/ 7726096 w 12192000"/>
              <a:gd name="connsiteY146" fmla="*/ 52387 h 1787292"/>
              <a:gd name="connsiteX147" fmla="*/ 7762608 w 12192000"/>
              <a:gd name="connsiteY147" fmla="*/ 68262 h 1787292"/>
              <a:gd name="connsiteX148" fmla="*/ 7800708 w 12192000"/>
              <a:gd name="connsiteY148" fmla="*/ 87312 h 1787292"/>
              <a:gd name="connsiteX149" fmla="*/ 7838808 w 12192000"/>
              <a:gd name="connsiteY149" fmla="*/ 106362 h 1787292"/>
              <a:gd name="connsiteX150" fmla="*/ 7875321 w 12192000"/>
              <a:gd name="connsiteY150" fmla="*/ 125412 h 1787292"/>
              <a:gd name="connsiteX151" fmla="*/ 7916596 w 12192000"/>
              <a:gd name="connsiteY151" fmla="*/ 141287 h 1787292"/>
              <a:gd name="connsiteX152" fmla="*/ 7962633 w 12192000"/>
              <a:gd name="connsiteY152" fmla="*/ 155575 h 1787292"/>
              <a:gd name="connsiteX153" fmla="*/ 8015021 w 12192000"/>
              <a:gd name="connsiteY153" fmla="*/ 166687 h 1787292"/>
              <a:gd name="connsiteX154" fmla="*/ 8075346 w 12192000"/>
              <a:gd name="connsiteY154" fmla="*/ 174625 h 1787292"/>
              <a:gd name="connsiteX155" fmla="*/ 8143608 w 12192000"/>
              <a:gd name="connsiteY155" fmla="*/ 176212 h 1787292"/>
              <a:gd name="connsiteX156" fmla="*/ 8211871 w 12192000"/>
              <a:gd name="connsiteY156" fmla="*/ 174625 h 1787292"/>
              <a:gd name="connsiteX157" fmla="*/ 8272196 w 12192000"/>
              <a:gd name="connsiteY157" fmla="*/ 166687 h 1787292"/>
              <a:gd name="connsiteX158" fmla="*/ 8324583 w 12192000"/>
              <a:gd name="connsiteY158" fmla="*/ 155575 h 1787292"/>
              <a:gd name="connsiteX159" fmla="*/ 8370621 w 12192000"/>
              <a:gd name="connsiteY159" fmla="*/ 141287 h 1787292"/>
              <a:gd name="connsiteX160" fmla="*/ 8411896 w 12192000"/>
              <a:gd name="connsiteY160" fmla="*/ 125412 h 1787292"/>
              <a:gd name="connsiteX161" fmla="*/ 8448408 w 12192000"/>
              <a:gd name="connsiteY161" fmla="*/ 106362 h 1787292"/>
              <a:gd name="connsiteX162" fmla="*/ 8486508 w 12192000"/>
              <a:gd name="connsiteY162" fmla="*/ 87312 h 1787292"/>
              <a:gd name="connsiteX163" fmla="*/ 8524608 w 12192000"/>
              <a:gd name="connsiteY163" fmla="*/ 68262 h 1787292"/>
              <a:gd name="connsiteX164" fmla="*/ 8561120 w 12192000"/>
              <a:gd name="connsiteY164" fmla="*/ 52387 h 1787292"/>
              <a:gd name="connsiteX165" fmla="*/ 8602396 w 12192000"/>
              <a:gd name="connsiteY165" fmla="*/ 36512 h 1787292"/>
              <a:gd name="connsiteX166" fmla="*/ 8648432 w 12192000"/>
              <a:gd name="connsiteY166" fmla="*/ 20637 h 1787292"/>
              <a:gd name="connsiteX167" fmla="*/ 8700820 w 12192000"/>
              <a:gd name="connsiteY167" fmla="*/ 9525 h 1787292"/>
              <a:gd name="connsiteX168" fmla="*/ 8761146 w 12192000"/>
              <a:gd name="connsiteY168" fmla="*/ 3175 h 1787292"/>
              <a:gd name="connsiteX169" fmla="*/ 8827820 w 12192000"/>
              <a:gd name="connsiteY169" fmla="*/ 0 h 1787292"/>
              <a:gd name="connsiteX170" fmla="*/ 8897670 w 12192000"/>
              <a:gd name="connsiteY170" fmla="*/ 3175 h 1787292"/>
              <a:gd name="connsiteX171" fmla="*/ 8957996 w 12192000"/>
              <a:gd name="connsiteY171" fmla="*/ 9525 h 1787292"/>
              <a:gd name="connsiteX172" fmla="*/ 9010382 w 12192000"/>
              <a:gd name="connsiteY172" fmla="*/ 20637 h 1787292"/>
              <a:gd name="connsiteX173" fmla="*/ 9056420 w 12192000"/>
              <a:gd name="connsiteY173" fmla="*/ 36512 h 1787292"/>
              <a:gd name="connsiteX174" fmla="*/ 9097696 w 12192000"/>
              <a:gd name="connsiteY174" fmla="*/ 52387 h 1787292"/>
              <a:gd name="connsiteX175" fmla="*/ 9134208 w 12192000"/>
              <a:gd name="connsiteY175" fmla="*/ 68262 h 1787292"/>
              <a:gd name="connsiteX176" fmla="*/ 9172308 w 12192000"/>
              <a:gd name="connsiteY176" fmla="*/ 87312 h 1787292"/>
              <a:gd name="connsiteX177" fmla="*/ 9210408 w 12192000"/>
              <a:gd name="connsiteY177" fmla="*/ 106362 h 1787292"/>
              <a:gd name="connsiteX178" fmla="*/ 9246920 w 12192000"/>
              <a:gd name="connsiteY178" fmla="*/ 125412 h 1787292"/>
              <a:gd name="connsiteX179" fmla="*/ 9288196 w 12192000"/>
              <a:gd name="connsiteY179" fmla="*/ 141287 h 1787292"/>
              <a:gd name="connsiteX180" fmla="*/ 9334232 w 12192000"/>
              <a:gd name="connsiteY180" fmla="*/ 155575 h 1787292"/>
              <a:gd name="connsiteX181" fmla="*/ 9386620 w 12192000"/>
              <a:gd name="connsiteY181" fmla="*/ 166687 h 1787292"/>
              <a:gd name="connsiteX182" fmla="*/ 9446946 w 12192000"/>
              <a:gd name="connsiteY182" fmla="*/ 174625 h 1787292"/>
              <a:gd name="connsiteX183" fmla="*/ 9515208 w 12192000"/>
              <a:gd name="connsiteY183" fmla="*/ 176212 h 1787292"/>
              <a:gd name="connsiteX184" fmla="*/ 9583470 w 12192000"/>
              <a:gd name="connsiteY184" fmla="*/ 174625 h 1787292"/>
              <a:gd name="connsiteX185" fmla="*/ 9643796 w 12192000"/>
              <a:gd name="connsiteY185" fmla="*/ 166687 h 1787292"/>
              <a:gd name="connsiteX186" fmla="*/ 9696182 w 12192000"/>
              <a:gd name="connsiteY186" fmla="*/ 155575 h 1787292"/>
              <a:gd name="connsiteX187" fmla="*/ 9742220 w 12192000"/>
              <a:gd name="connsiteY187" fmla="*/ 141287 h 1787292"/>
              <a:gd name="connsiteX188" fmla="*/ 9783496 w 12192000"/>
              <a:gd name="connsiteY188" fmla="*/ 125412 h 1787292"/>
              <a:gd name="connsiteX189" fmla="*/ 9820008 w 12192000"/>
              <a:gd name="connsiteY189" fmla="*/ 106362 h 1787292"/>
              <a:gd name="connsiteX190" fmla="*/ 9896208 w 12192000"/>
              <a:gd name="connsiteY190" fmla="*/ 68262 h 1787292"/>
              <a:gd name="connsiteX191" fmla="*/ 9932720 w 12192000"/>
              <a:gd name="connsiteY191" fmla="*/ 52387 h 1787292"/>
              <a:gd name="connsiteX192" fmla="*/ 9973996 w 12192000"/>
              <a:gd name="connsiteY192" fmla="*/ 36512 h 1787292"/>
              <a:gd name="connsiteX193" fmla="*/ 10020032 w 12192000"/>
              <a:gd name="connsiteY193" fmla="*/ 20637 h 1787292"/>
              <a:gd name="connsiteX194" fmla="*/ 10072420 w 12192000"/>
              <a:gd name="connsiteY194" fmla="*/ 9525 h 1787292"/>
              <a:gd name="connsiteX195" fmla="*/ 10132746 w 12192000"/>
              <a:gd name="connsiteY195" fmla="*/ 3175 h 1787292"/>
              <a:gd name="connsiteX196" fmla="*/ 10201008 w 12192000"/>
              <a:gd name="connsiteY196" fmla="*/ 0 h 1787292"/>
              <a:gd name="connsiteX197" fmla="*/ 10269270 w 12192000"/>
              <a:gd name="connsiteY197" fmla="*/ 3175 h 1787292"/>
              <a:gd name="connsiteX198" fmla="*/ 10329596 w 12192000"/>
              <a:gd name="connsiteY198" fmla="*/ 9525 h 1787292"/>
              <a:gd name="connsiteX199" fmla="*/ 10381982 w 12192000"/>
              <a:gd name="connsiteY199" fmla="*/ 20637 h 1787292"/>
              <a:gd name="connsiteX200" fmla="*/ 10428020 w 12192000"/>
              <a:gd name="connsiteY200" fmla="*/ 36512 h 1787292"/>
              <a:gd name="connsiteX201" fmla="*/ 10469296 w 12192000"/>
              <a:gd name="connsiteY201" fmla="*/ 52387 h 1787292"/>
              <a:gd name="connsiteX202" fmla="*/ 10505808 w 12192000"/>
              <a:gd name="connsiteY202" fmla="*/ 68262 h 1787292"/>
              <a:gd name="connsiteX203" fmla="*/ 10543908 w 12192000"/>
              <a:gd name="connsiteY203" fmla="*/ 87312 h 1787292"/>
              <a:gd name="connsiteX204" fmla="*/ 10582008 w 12192000"/>
              <a:gd name="connsiteY204" fmla="*/ 106362 h 1787292"/>
              <a:gd name="connsiteX205" fmla="*/ 10618520 w 12192000"/>
              <a:gd name="connsiteY205" fmla="*/ 125412 h 1787292"/>
              <a:gd name="connsiteX206" fmla="*/ 10659796 w 12192000"/>
              <a:gd name="connsiteY206" fmla="*/ 141287 h 1787292"/>
              <a:gd name="connsiteX207" fmla="*/ 10705832 w 12192000"/>
              <a:gd name="connsiteY207" fmla="*/ 155575 h 1787292"/>
              <a:gd name="connsiteX208" fmla="*/ 10758220 w 12192000"/>
              <a:gd name="connsiteY208" fmla="*/ 166687 h 1787292"/>
              <a:gd name="connsiteX209" fmla="*/ 10818546 w 12192000"/>
              <a:gd name="connsiteY209" fmla="*/ 174625 h 1787292"/>
              <a:gd name="connsiteX210" fmla="*/ 10886808 w 12192000"/>
              <a:gd name="connsiteY210" fmla="*/ 176212 h 1787292"/>
              <a:gd name="connsiteX211" fmla="*/ 10955070 w 12192000"/>
              <a:gd name="connsiteY211" fmla="*/ 174625 h 1787292"/>
              <a:gd name="connsiteX212" fmla="*/ 11015396 w 12192000"/>
              <a:gd name="connsiteY212" fmla="*/ 166687 h 1787292"/>
              <a:gd name="connsiteX213" fmla="*/ 11067782 w 12192000"/>
              <a:gd name="connsiteY213" fmla="*/ 155575 h 1787292"/>
              <a:gd name="connsiteX214" fmla="*/ 11113820 w 12192000"/>
              <a:gd name="connsiteY214" fmla="*/ 141287 h 1787292"/>
              <a:gd name="connsiteX215" fmla="*/ 11155096 w 12192000"/>
              <a:gd name="connsiteY215" fmla="*/ 125412 h 1787292"/>
              <a:gd name="connsiteX216" fmla="*/ 11191608 w 12192000"/>
              <a:gd name="connsiteY216" fmla="*/ 106362 h 1787292"/>
              <a:gd name="connsiteX217" fmla="*/ 11229708 w 12192000"/>
              <a:gd name="connsiteY217" fmla="*/ 87312 h 1787292"/>
              <a:gd name="connsiteX218" fmla="*/ 11267808 w 12192000"/>
              <a:gd name="connsiteY218" fmla="*/ 68262 h 1787292"/>
              <a:gd name="connsiteX219" fmla="*/ 11304320 w 12192000"/>
              <a:gd name="connsiteY219" fmla="*/ 52387 h 1787292"/>
              <a:gd name="connsiteX220" fmla="*/ 11345596 w 12192000"/>
              <a:gd name="connsiteY220" fmla="*/ 36512 h 1787292"/>
              <a:gd name="connsiteX221" fmla="*/ 11391632 w 12192000"/>
              <a:gd name="connsiteY221" fmla="*/ 20637 h 1787292"/>
              <a:gd name="connsiteX222" fmla="*/ 11444020 w 12192000"/>
              <a:gd name="connsiteY222" fmla="*/ 9525 h 1787292"/>
              <a:gd name="connsiteX223" fmla="*/ 11504346 w 12192000"/>
              <a:gd name="connsiteY223" fmla="*/ 3175 h 1787292"/>
              <a:gd name="connsiteX224" fmla="*/ 11572608 w 12192000"/>
              <a:gd name="connsiteY224" fmla="*/ 0 h 1787292"/>
              <a:gd name="connsiteX225" fmla="*/ 11640870 w 12192000"/>
              <a:gd name="connsiteY225" fmla="*/ 3175 h 1787292"/>
              <a:gd name="connsiteX226" fmla="*/ 11701196 w 12192000"/>
              <a:gd name="connsiteY226" fmla="*/ 9525 h 1787292"/>
              <a:gd name="connsiteX227" fmla="*/ 11753582 w 12192000"/>
              <a:gd name="connsiteY227" fmla="*/ 20637 h 1787292"/>
              <a:gd name="connsiteX228" fmla="*/ 11799620 w 12192000"/>
              <a:gd name="connsiteY228" fmla="*/ 36512 h 1787292"/>
              <a:gd name="connsiteX229" fmla="*/ 11840896 w 12192000"/>
              <a:gd name="connsiteY229" fmla="*/ 52387 h 1787292"/>
              <a:gd name="connsiteX230" fmla="*/ 11877408 w 12192000"/>
              <a:gd name="connsiteY230" fmla="*/ 68262 h 1787292"/>
              <a:gd name="connsiteX231" fmla="*/ 11915508 w 12192000"/>
              <a:gd name="connsiteY231" fmla="*/ 87312 h 1787292"/>
              <a:gd name="connsiteX232" fmla="*/ 11953608 w 12192000"/>
              <a:gd name="connsiteY232" fmla="*/ 106362 h 1787292"/>
              <a:gd name="connsiteX233" fmla="*/ 11990120 w 12192000"/>
              <a:gd name="connsiteY233" fmla="*/ 125412 h 1787292"/>
              <a:gd name="connsiteX234" fmla="*/ 12031396 w 12192000"/>
              <a:gd name="connsiteY234" fmla="*/ 141287 h 1787292"/>
              <a:gd name="connsiteX235" fmla="*/ 12077432 w 12192000"/>
              <a:gd name="connsiteY235" fmla="*/ 155575 h 1787292"/>
              <a:gd name="connsiteX236" fmla="*/ 12129820 w 12192000"/>
              <a:gd name="connsiteY236" fmla="*/ 166688 h 1787292"/>
              <a:gd name="connsiteX237" fmla="*/ 12190146 w 12192000"/>
              <a:gd name="connsiteY237" fmla="*/ 174625 h 1787292"/>
              <a:gd name="connsiteX238" fmla="*/ 12192000 w 12192000"/>
              <a:gd name="connsiteY238" fmla="*/ 174668 h 1787292"/>
              <a:gd name="connsiteX239" fmla="*/ 12192000 w 12192000"/>
              <a:gd name="connsiteY239" fmla="*/ 885826 h 1787292"/>
              <a:gd name="connsiteX240" fmla="*/ 12192000 w 12192000"/>
              <a:gd name="connsiteY240" fmla="*/ 1787292 h 1787292"/>
              <a:gd name="connsiteX241" fmla="*/ 0 w 12192000"/>
              <a:gd name="connsiteY241" fmla="*/ 1787292 h 1787292"/>
              <a:gd name="connsiteX242" fmla="*/ 0 w 12192000"/>
              <a:gd name="connsiteY242" fmla="*/ 885826 h 1787292"/>
              <a:gd name="connsiteX243" fmla="*/ 0 w 12192000"/>
              <a:gd name="connsiteY243" fmla="*/ 174668 h 1787292"/>
              <a:gd name="connsiteX244" fmla="*/ 1852 w 12192000"/>
              <a:gd name="connsiteY244" fmla="*/ 174625 h 1787292"/>
              <a:gd name="connsiteX245" fmla="*/ 62177 w 12192000"/>
              <a:gd name="connsiteY245" fmla="*/ 166687 h 1787292"/>
              <a:gd name="connsiteX246" fmla="*/ 114564 w 12192000"/>
              <a:gd name="connsiteY246" fmla="*/ 155575 h 1787292"/>
              <a:gd name="connsiteX247" fmla="*/ 160602 w 12192000"/>
              <a:gd name="connsiteY247" fmla="*/ 141287 h 1787292"/>
              <a:gd name="connsiteX248" fmla="*/ 201877 w 12192000"/>
              <a:gd name="connsiteY248" fmla="*/ 125412 h 1787292"/>
              <a:gd name="connsiteX249" fmla="*/ 238389 w 12192000"/>
              <a:gd name="connsiteY249" fmla="*/ 106362 h 1787292"/>
              <a:gd name="connsiteX250" fmla="*/ 276489 w 12192000"/>
              <a:gd name="connsiteY250" fmla="*/ 87312 h 1787292"/>
              <a:gd name="connsiteX251" fmla="*/ 314589 w 12192000"/>
              <a:gd name="connsiteY251" fmla="*/ 68262 h 1787292"/>
              <a:gd name="connsiteX252" fmla="*/ 351102 w 12192000"/>
              <a:gd name="connsiteY252" fmla="*/ 52387 h 1787292"/>
              <a:gd name="connsiteX253" fmla="*/ 392377 w 12192000"/>
              <a:gd name="connsiteY253" fmla="*/ 36512 h 1787292"/>
              <a:gd name="connsiteX254" fmla="*/ 438414 w 12192000"/>
              <a:gd name="connsiteY254" fmla="*/ 20637 h 1787292"/>
              <a:gd name="connsiteX255" fmla="*/ 490802 w 12192000"/>
              <a:gd name="connsiteY255" fmla="*/ 9525 h 1787292"/>
              <a:gd name="connsiteX256" fmla="*/ 551127 w 12192000"/>
              <a:gd name="connsiteY256" fmla="*/ 3175 h 1787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Lst>
            <a:rect l="l" t="t" r="r" b="b"/>
            <a:pathLst>
              <a:path w="12192000" h="1787292">
                <a:moveTo>
                  <a:pt x="619389" y="0"/>
                </a:moveTo>
                <a:lnTo>
                  <a:pt x="687652" y="3175"/>
                </a:lnTo>
                <a:lnTo>
                  <a:pt x="747977" y="9525"/>
                </a:lnTo>
                <a:lnTo>
                  <a:pt x="800364" y="20637"/>
                </a:lnTo>
                <a:lnTo>
                  <a:pt x="846402" y="36512"/>
                </a:lnTo>
                <a:lnTo>
                  <a:pt x="887677" y="52387"/>
                </a:lnTo>
                <a:lnTo>
                  <a:pt x="924189" y="68262"/>
                </a:lnTo>
                <a:lnTo>
                  <a:pt x="962289" y="87312"/>
                </a:lnTo>
                <a:lnTo>
                  <a:pt x="1000389" y="106362"/>
                </a:lnTo>
                <a:lnTo>
                  <a:pt x="1036902" y="125412"/>
                </a:lnTo>
                <a:lnTo>
                  <a:pt x="1078177" y="141287"/>
                </a:lnTo>
                <a:lnTo>
                  <a:pt x="1124214" y="155575"/>
                </a:lnTo>
                <a:lnTo>
                  <a:pt x="1176602" y="166687"/>
                </a:lnTo>
                <a:lnTo>
                  <a:pt x="1236927" y="174625"/>
                </a:lnTo>
                <a:lnTo>
                  <a:pt x="1305189" y="176212"/>
                </a:lnTo>
                <a:lnTo>
                  <a:pt x="1373452" y="174625"/>
                </a:lnTo>
                <a:lnTo>
                  <a:pt x="1433777" y="166687"/>
                </a:lnTo>
                <a:lnTo>
                  <a:pt x="1486164" y="155575"/>
                </a:lnTo>
                <a:lnTo>
                  <a:pt x="1532202" y="141287"/>
                </a:lnTo>
                <a:lnTo>
                  <a:pt x="1573477" y="125412"/>
                </a:lnTo>
                <a:lnTo>
                  <a:pt x="1609989" y="106362"/>
                </a:lnTo>
                <a:lnTo>
                  <a:pt x="1648089" y="87312"/>
                </a:lnTo>
                <a:lnTo>
                  <a:pt x="1686189" y="68262"/>
                </a:lnTo>
                <a:lnTo>
                  <a:pt x="1722702" y="52387"/>
                </a:lnTo>
                <a:lnTo>
                  <a:pt x="1763977" y="36512"/>
                </a:lnTo>
                <a:lnTo>
                  <a:pt x="1810014" y="20637"/>
                </a:lnTo>
                <a:lnTo>
                  <a:pt x="1862402" y="9525"/>
                </a:lnTo>
                <a:lnTo>
                  <a:pt x="1922727" y="3175"/>
                </a:lnTo>
                <a:lnTo>
                  <a:pt x="1990989" y="0"/>
                </a:lnTo>
                <a:lnTo>
                  <a:pt x="2059252" y="3175"/>
                </a:lnTo>
                <a:lnTo>
                  <a:pt x="2119577" y="9525"/>
                </a:lnTo>
                <a:lnTo>
                  <a:pt x="2171964" y="20637"/>
                </a:lnTo>
                <a:lnTo>
                  <a:pt x="2218002" y="36512"/>
                </a:lnTo>
                <a:lnTo>
                  <a:pt x="2259277" y="52387"/>
                </a:lnTo>
                <a:lnTo>
                  <a:pt x="2295789" y="68262"/>
                </a:lnTo>
                <a:lnTo>
                  <a:pt x="2333889" y="87312"/>
                </a:lnTo>
                <a:lnTo>
                  <a:pt x="2371989" y="106362"/>
                </a:lnTo>
                <a:lnTo>
                  <a:pt x="2408502" y="125412"/>
                </a:lnTo>
                <a:lnTo>
                  <a:pt x="2449777" y="141287"/>
                </a:lnTo>
                <a:lnTo>
                  <a:pt x="2495814" y="155575"/>
                </a:lnTo>
                <a:lnTo>
                  <a:pt x="2548202" y="166687"/>
                </a:lnTo>
                <a:lnTo>
                  <a:pt x="2608527" y="174625"/>
                </a:lnTo>
                <a:lnTo>
                  <a:pt x="2676789" y="176212"/>
                </a:lnTo>
                <a:lnTo>
                  <a:pt x="2745052" y="174625"/>
                </a:lnTo>
                <a:lnTo>
                  <a:pt x="2805377" y="166687"/>
                </a:lnTo>
                <a:lnTo>
                  <a:pt x="2857764" y="155575"/>
                </a:lnTo>
                <a:lnTo>
                  <a:pt x="2903802" y="141287"/>
                </a:lnTo>
                <a:lnTo>
                  <a:pt x="2945077" y="125412"/>
                </a:lnTo>
                <a:lnTo>
                  <a:pt x="2981589" y="106362"/>
                </a:lnTo>
                <a:lnTo>
                  <a:pt x="3019689" y="87312"/>
                </a:lnTo>
                <a:lnTo>
                  <a:pt x="3057789" y="68262"/>
                </a:lnTo>
                <a:lnTo>
                  <a:pt x="3094302" y="52387"/>
                </a:lnTo>
                <a:lnTo>
                  <a:pt x="3135577" y="36512"/>
                </a:lnTo>
                <a:lnTo>
                  <a:pt x="3181614" y="20637"/>
                </a:lnTo>
                <a:lnTo>
                  <a:pt x="3234002" y="9525"/>
                </a:lnTo>
                <a:lnTo>
                  <a:pt x="3294327" y="3175"/>
                </a:lnTo>
                <a:lnTo>
                  <a:pt x="3361002" y="0"/>
                </a:lnTo>
                <a:lnTo>
                  <a:pt x="3430852" y="3175"/>
                </a:lnTo>
                <a:lnTo>
                  <a:pt x="3491177" y="9525"/>
                </a:lnTo>
                <a:lnTo>
                  <a:pt x="3543564" y="20637"/>
                </a:lnTo>
                <a:lnTo>
                  <a:pt x="3589602" y="36512"/>
                </a:lnTo>
                <a:lnTo>
                  <a:pt x="3630877" y="52387"/>
                </a:lnTo>
                <a:lnTo>
                  <a:pt x="3667389" y="68262"/>
                </a:lnTo>
                <a:lnTo>
                  <a:pt x="3705489" y="87312"/>
                </a:lnTo>
                <a:lnTo>
                  <a:pt x="3743589" y="106362"/>
                </a:lnTo>
                <a:lnTo>
                  <a:pt x="3780102" y="125412"/>
                </a:lnTo>
                <a:lnTo>
                  <a:pt x="3821377" y="141287"/>
                </a:lnTo>
                <a:lnTo>
                  <a:pt x="3867414" y="155575"/>
                </a:lnTo>
                <a:lnTo>
                  <a:pt x="3919802" y="166687"/>
                </a:lnTo>
                <a:lnTo>
                  <a:pt x="3980127" y="174625"/>
                </a:lnTo>
                <a:lnTo>
                  <a:pt x="4048389" y="176212"/>
                </a:lnTo>
                <a:lnTo>
                  <a:pt x="4116652" y="174625"/>
                </a:lnTo>
                <a:lnTo>
                  <a:pt x="4176977" y="166687"/>
                </a:lnTo>
                <a:lnTo>
                  <a:pt x="4229364" y="155575"/>
                </a:lnTo>
                <a:lnTo>
                  <a:pt x="4275402" y="141287"/>
                </a:lnTo>
                <a:lnTo>
                  <a:pt x="4316677" y="125412"/>
                </a:lnTo>
                <a:lnTo>
                  <a:pt x="4353189" y="106362"/>
                </a:lnTo>
                <a:lnTo>
                  <a:pt x="4429389" y="68262"/>
                </a:lnTo>
                <a:lnTo>
                  <a:pt x="4465902" y="52387"/>
                </a:lnTo>
                <a:lnTo>
                  <a:pt x="4507177" y="36512"/>
                </a:lnTo>
                <a:lnTo>
                  <a:pt x="4553214" y="20637"/>
                </a:lnTo>
                <a:lnTo>
                  <a:pt x="4605602" y="9525"/>
                </a:lnTo>
                <a:lnTo>
                  <a:pt x="4665928" y="3175"/>
                </a:lnTo>
                <a:lnTo>
                  <a:pt x="4734189" y="0"/>
                </a:lnTo>
                <a:lnTo>
                  <a:pt x="4802453" y="3175"/>
                </a:lnTo>
                <a:lnTo>
                  <a:pt x="4862777" y="9525"/>
                </a:lnTo>
                <a:lnTo>
                  <a:pt x="4915165" y="20637"/>
                </a:lnTo>
                <a:lnTo>
                  <a:pt x="4961201" y="36512"/>
                </a:lnTo>
                <a:lnTo>
                  <a:pt x="5002476" y="52387"/>
                </a:lnTo>
                <a:lnTo>
                  <a:pt x="5038989" y="68262"/>
                </a:lnTo>
                <a:lnTo>
                  <a:pt x="5077089" y="87312"/>
                </a:lnTo>
                <a:lnTo>
                  <a:pt x="5115189" y="106362"/>
                </a:lnTo>
                <a:lnTo>
                  <a:pt x="5151701" y="125412"/>
                </a:lnTo>
                <a:lnTo>
                  <a:pt x="5192976" y="141287"/>
                </a:lnTo>
                <a:lnTo>
                  <a:pt x="5239014" y="155575"/>
                </a:lnTo>
                <a:lnTo>
                  <a:pt x="5291401" y="166687"/>
                </a:lnTo>
                <a:lnTo>
                  <a:pt x="5351727" y="174625"/>
                </a:lnTo>
                <a:lnTo>
                  <a:pt x="5410199" y="175985"/>
                </a:lnTo>
                <a:lnTo>
                  <a:pt x="5468671" y="174625"/>
                </a:lnTo>
                <a:lnTo>
                  <a:pt x="5528996" y="166687"/>
                </a:lnTo>
                <a:lnTo>
                  <a:pt x="5581383" y="155575"/>
                </a:lnTo>
                <a:lnTo>
                  <a:pt x="5627421" y="141287"/>
                </a:lnTo>
                <a:lnTo>
                  <a:pt x="5668696" y="125412"/>
                </a:lnTo>
                <a:lnTo>
                  <a:pt x="5705209" y="106362"/>
                </a:lnTo>
                <a:lnTo>
                  <a:pt x="5743308" y="87312"/>
                </a:lnTo>
                <a:lnTo>
                  <a:pt x="5781408" y="68262"/>
                </a:lnTo>
                <a:lnTo>
                  <a:pt x="5817921" y="52387"/>
                </a:lnTo>
                <a:lnTo>
                  <a:pt x="5859196" y="36512"/>
                </a:lnTo>
                <a:lnTo>
                  <a:pt x="5905234" y="20637"/>
                </a:lnTo>
                <a:lnTo>
                  <a:pt x="5957621" y="9525"/>
                </a:lnTo>
                <a:lnTo>
                  <a:pt x="6017947" y="3175"/>
                </a:lnTo>
                <a:lnTo>
                  <a:pt x="6086208" y="0"/>
                </a:lnTo>
                <a:lnTo>
                  <a:pt x="6095999" y="455"/>
                </a:lnTo>
                <a:lnTo>
                  <a:pt x="6105789" y="0"/>
                </a:lnTo>
                <a:lnTo>
                  <a:pt x="6174052" y="3175"/>
                </a:lnTo>
                <a:lnTo>
                  <a:pt x="6234377" y="9525"/>
                </a:lnTo>
                <a:lnTo>
                  <a:pt x="6286764" y="20637"/>
                </a:lnTo>
                <a:lnTo>
                  <a:pt x="6332802" y="36512"/>
                </a:lnTo>
                <a:lnTo>
                  <a:pt x="6374077" y="52387"/>
                </a:lnTo>
                <a:lnTo>
                  <a:pt x="6410589" y="68262"/>
                </a:lnTo>
                <a:lnTo>
                  <a:pt x="6448689" y="87312"/>
                </a:lnTo>
                <a:lnTo>
                  <a:pt x="6486789" y="106362"/>
                </a:lnTo>
                <a:lnTo>
                  <a:pt x="6523302" y="125412"/>
                </a:lnTo>
                <a:lnTo>
                  <a:pt x="6564577" y="141287"/>
                </a:lnTo>
                <a:lnTo>
                  <a:pt x="6610614" y="155575"/>
                </a:lnTo>
                <a:lnTo>
                  <a:pt x="6663002" y="166687"/>
                </a:lnTo>
                <a:lnTo>
                  <a:pt x="6723327" y="174625"/>
                </a:lnTo>
                <a:lnTo>
                  <a:pt x="6781799" y="175985"/>
                </a:lnTo>
                <a:lnTo>
                  <a:pt x="6840271" y="174625"/>
                </a:lnTo>
                <a:lnTo>
                  <a:pt x="6900596" y="166687"/>
                </a:lnTo>
                <a:lnTo>
                  <a:pt x="6952983" y="155575"/>
                </a:lnTo>
                <a:lnTo>
                  <a:pt x="6999021" y="141287"/>
                </a:lnTo>
                <a:lnTo>
                  <a:pt x="7040296" y="125412"/>
                </a:lnTo>
                <a:lnTo>
                  <a:pt x="7076808" y="106362"/>
                </a:lnTo>
                <a:lnTo>
                  <a:pt x="7114908" y="87312"/>
                </a:lnTo>
                <a:lnTo>
                  <a:pt x="7153008" y="68262"/>
                </a:lnTo>
                <a:lnTo>
                  <a:pt x="7189521" y="52387"/>
                </a:lnTo>
                <a:lnTo>
                  <a:pt x="7230796" y="36512"/>
                </a:lnTo>
                <a:lnTo>
                  <a:pt x="7276833" y="20637"/>
                </a:lnTo>
                <a:lnTo>
                  <a:pt x="7329221" y="9525"/>
                </a:lnTo>
                <a:lnTo>
                  <a:pt x="7389546" y="3175"/>
                </a:lnTo>
                <a:lnTo>
                  <a:pt x="7457808" y="0"/>
                </a:lnTo>
                <a:lnTo>
                  <a:pt x="7526071" y="3175"/>
                </a:lnTo>
                <a:lnTo>
                  <a:pt x="7586396" y="9525"/>
                </a:lnTo>
                <a:lnTo>
                  <a:pt x="7638783" y="20637"/>
                </a:lnTo>
                <a:lnTo>
                  <a:pt x="7684821" y="36512"/>
                </a:lnTo>
                <a:lnTo>
                  <a:pt x="7726096" y="52387"/>
                </a:lnTo>
                <a:lnTo>
                  <a:pt x="7762608" y="68262"/>
                </a:lnTo>
                <a:lnTo>
                  <a:pt x="7800708" y="87312"/>
                </a:lnTo>
                <a:lnTo>
                  <a:pt x="7838808" y="106362"/>
                </a:lnTo>
                <a:lnTo>
                  <a:pt x="7875321" y="125412"/>
                </a:lnTo>
                <a:lnTo>
                  <a:pt x="7916596" y="141287"/>
                </a:lnTo>
                <a:lnTo>
                  <a:pt x="7962633" y="155575"/>
                </a:lnTo>
                <a:lnTo>
                  <a:pt x="8015021" y="166687"/>
                </a:lnTo>
                <a:lnTo>
                  <a:pt x="8075346" y="174625"/>
                </a:lnTo>
                <a:lnTo>
                  <a:pt x="8143608" y="176212"/>
                </a:lnTo>
                <a:lnTo>
                  <a:pt x="8211871" y="174625"/>
                </a:lnTo>
                <a:lnTo>
                  <a:pt x="8272196" y="166687"/>
                </a:lnTo>
                <a:lnTo>
                  <a:pt x="8324583" y="155575"/>
                </a:lnTo>
                <a:lnTo>
                  <a:pt x="8370621" y="141287"/>
                </a:lnTo>
                <a:lnTo>
                  <a:pt x="8411896" y="125412"/>
                </a:lnTo>
                <a:lnTo>
                  <a:pt x="8448408" y="106362"/>
                </a:lnTo>
                <a:lnTo>
                  <a:pt x="8486508" y="87312"/>
                </a:lnTo>
                <a:lnTo>
                  <a:pt x="8524608" y="68262"/>
                </a:lnTo>
                <a:lnTo>
                  <a:pt x="8561120" y="52387"/>
                </a:lnTo>
                <a:lnTo>
                  <a:pt x="8602396" y="36512"/>
                </a:lnTo>
                <a:lnTo>
                  <a:pt x="8648432" y="20637"/>
                </a:lnTo>
                <a:lnTo>
                  <a:pt x="8700820" y="9525"/>
                </a:lnTo>
                <a:lnTo>
                  <a:pt x="8761146" y="3175"/>
                </a:lnTo>
                <a:lnTo>
                  <a:pt x="8827820" y="0"/>
                </a:lnTo>
                <a:lnTo>
                  <a:pt x="8897670" y="3175"/>
                </a:lnTo>
                <a:lnTo>
                  <a:pt x="8957996" y="9525"/>
                </a:lnTo>
                <a:lnTo>
                  <a:pt x="9010382" y="20637"/>
                </a:lnTo>
                <a:lnTo>
                  <a:pt x="9056420" y="36512"/>
                </a:lnTo>
                <a:lnTo>
                  <a:pt x="9097696" y="52387"/>
                </a:lnTo>
                <a:lnTo>
                  <a:pt x="9134208" y="68262"/>
                </a:lnTo>
                <a:lnTo>
                  <a:pt x="9172308" y="87312"/>
                </a:lnTo>
                <a:lnTo>
                  <a:pt x="9210408" y="106362"/>
                </a:lnTo>
                <a:lnTo>
                  <a:pt x="9246920" y="125412"/>
                </a:lnTo>
                <a:lnTo>
                  <a:pt x="9288196" y="141287"/>
                </a:lnTo>
                <a:lnTo>
                  <a:pt x="9334232" y="155575"/>
                </a:lnTo>
                <a:lnTo>
                  <a:pt x="9386620" y="166687"/>
                </a:lnTo>
                <a:lnTo>
                  <a:pt x="9446946" y="174625"/>
                </a:lnTo>
                <a:lnTo>
                  <a:pt x="9515208" y="176212"/>
                </a:lnTo>
                <a:lnTo>
                  <a:pt x="9583470" y="174625"/>
                </a:lnTo>
                <a:lnTo>
                  <a:pt x="9643796" y="166687"/>
                </a:lnTo>
                <a:lnTo>
                  <a:pt x="9696182" y="155575"/>
                </a:lnTo>
                <a:lnTo>
                  <a:pt x="9742220" y="141287"/>
                </a:lnTo>
                <a:lnTo>
                  <a:pt x="9783496" y="125412"/>
                </a:lnTo>
                <a:lnTo>
                  <a:pt x="9820008" y="106362"/>
                </a:lnTo>
                <a:lnTo>
                  <a:pt x="9896208" y="68262"/>
                </a:lnTo>
                <a:lnTo>
                  <a:pt x="9932720" y="52387"/>
                </a:lnTo>
                <a:lnTo>
                  <a:pt x="9973996" y="36512"/>
                </a:lnTo>
                <a:lnTo>
                  <a:pt x="10020032" y="20637"/>
                </a:lnTo>
                <a:lnTo>
                  <a:pt x="10072420" y="9525"/>
                </a:lnTo>
                <a:lnTo>
                  <a:pt x="10132746" y="3175"/>
                </a:lnTo>
                <a:lnTo>
                  <a:pt x="10201008" y="0"/>
                </a:lnTo>
                <a:lnTo>
                  <a:pt x="10269270" y="3175"/>
                </a:lnTo>
                <a:lnTo>
                  <a:pt x="10329596" y="9525"/>
                </a:lnTo>
                <a:lnTo>
                  <a:pt x="10381982" y="20637"/>
                </a:lnTo>
                <a:lnTo>
                  <a:pt x="10428020" y="36512"/>
                </a:lnTo>
                <a:lnTo>
                  <a:pt x="10469296" y="52387"/>
                </a:lnTo>
                <a:lnTo>
                  <a:pt x="10505808" y="68262"/>
                </a:lnTo>
                <a:lnTo>
                  <a:pt x="10543908" y="87312"/>
                </a:lnTo>
                <a:lnTo>
                  <a:pt x="10582008" y="106362"/>
                </a:lnTo>
                <a:lnTo>
                  <a:pt x="10618520" y="125412"/>
                </a:lnTo>
                <a:lnTo>
                  <a:pt x="10659796" y="141287"/>
                </a:lnTo>
                <a:lnTo>
                  <a:pt x="10705832" y="155575"/>
                </a:lnTo>
                <a:lnTo>
                  <a:pt x="10758220" y="166687"/>
                </a:lnTo>
                <a:lnTo>
                  <a:pt x="10818546" y="174625"/>
                </a:lnTo>
                <a:lnTo>
                  <a:pt x="10886808" y="176212"/>
                </a:lnTo>
                <a:lnTo>
                  <a:pt x="10955070" y="174625"/>
                </a:lnTo>
                <a:lnTo>
                  <a:pt x="11015396" y="166687"/>
                </a:lnTo>
                <a:lnTo>
                  <a:pt x="11067782" y="155575"/>
                </a:lnTo>
                <a:lnTo>
                  <a:pt x="11113820" y="141287"/>
                </a:lnTo>
                <a:lnTo>
                  <a:pt x="11155096" y="125412"/>
                </a:lnTo>
                <a:lnTo>
                  <a:pt x="11191608" y="106362"/>
                </a:lnTo>
                <a:lnTo>
                  <a:pt x="11229708" y="87312"/>
                </a:lnTo>
                <a:lnTo>
                  <a:pt x="11267808" y="68262"/>
                </a:lnTo>
                <a:lnTo>
                  <a:pt x="11304320" y="52387"/>
                </a:lnTo>
                <a:lnTo>
                  <a:pt x="11345596" y="36512"/>
                </a:lnTo>
                <a:lnTo>
                  <a:pt x="11391632" y="20637"/>
                </a:lnTo>
                <a:lnTo>
                  <a:pt x="11444020" y="9525"/>
                </a:lnTo>
                <a:lnTo>
                  <a:pt x="11504346" y="3175"/>
                </a:lnTo>
                <a:lnTo>
                  <a:pt x="11572608" y="0"/>
                </a:lnTo>
                <a:lnTo>
                  <a:pt x="11640870" y="3175"/>
                </a:lnTo>
                <a:lnTo>
                  <a:pt x="11701196" y="9525"/>
                </a:lnTo>
                <a:lnTo>
                  <a:pt x="11753582" y="20637"/>
                </a:lnTo>
                <a:lnTo>
                  <a:pt x="11799620" y="36512"/>
                </a:lnTo>
                <a:lnTo>
                  <a:pt x="11840896" y="52387"/>
                </a:lnTo>
                <a:lnTo>
                  <a:pt x="11877408" y="68262"/>
                </a:lnTo>
                <a:lnTo>
                  <a:pt x="11915508" y="87312"/>
                </a:lnTo>
                <a:lnTo>
                  <a:pt x="11953608" y="106362"/>
                </a:lnTo>
                <a:lnTo>
                  <a:pt x="11990120" y="125412"/>
                </a:lnTo>
                <a:lnTo>
                  <a:pt x="12031396" y="141287"/>
                </a:lnTo>
                <a:lnTo>
                  <a:pt x="12077432" y="155575"/>
                </a:lnTo>
                <a:lnTo>
                  <a:pt x="12129820" y="166688"/>
                </a:lnTo>
                <a:lnTo>
                  <a:pt x="12190146" y="174625"/>
                </a:lnTo>
                <a:lnTo>
                  <a:pt x="12192000" y="174668"/>
                </a:lnTo>
                <a:lnTo>
                  <a:pt x="12192000" y="885826"/>
                </a:lnTo>
                <a:lnTo>
                  <a:pt x="12192000" y="1787292"/>
                </a:lnTo>
                <a:lnTo>
                  <a:pt x="0" y="1787292"/>
                </a:lnTo>
                <a:lnTo>
                  <a:pt x="0" y="885826"/>
                </a:lnTo>
                <a:lnTo>
                  <a:pt x="0" y="174668"/>
                </a:lnTo>
                <a:lnTo>
                  <a:pt x="1852" y="174625"/>
                </a:lnTo>
                <a:lnTo>
                  <a:pt x="62177" y="166687"/>
                </a:lnTo>
                <a:lnTo>
                  <a:pt x="114564" y="155575"/>
                </a:lnTo>
                <a:lnTo>
                  <a:pt x="160602" y="141287"/>
                </a:lnTo>
                <a:lnTo>
                  <a:pt x="201877" y="125412"/>
                </a:lnTo>
                <a:lnTo>
                  <a:pt x="238389" y="106362"/>
                </a:lnTo>
                <a:lnTo>
                  <a:pt x="276489" y="87312"/>
                </a:lnTo>
                <a:lnTo>
                  <a:pt x="314589" y="68262"/>
                </a:lnTo>
                <a:lnTo>
                  <a:pt x="351102" y="52387"/>
                </a:lnTo>
                <a:lnTo>
                  <a:pt x="392377" y="36512"/>
                </a:lnTo>
                <a:lnTo>
                  <a:pt x="438414" y="20637"/>
                </a:lnTo>
                <a:lnTo>
                  <a:pt x="490802" y="9525"/>
                </a:lnTo>
                <a:lnTo>
                  <a:pt x="551127" y="317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698674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図 19" descr="テキスト&#10;&#10;自動的に生成された説明">
            <a:extLst>
              <a:ext uri="{FF2B5EF4-FFF2-40B4-BE49-F238E27FC236}">
                <a16:creationId xmlns:a16="http://schemas.microsoft.com/office/drawing/2014/main" id="{75455A99-5D58-0763-3D05-5F8DDE25BDC2}"/>
              </a:ext>
            </a:extLst>
          </p:cNvPr>
          <p:cNvPicPr>
            <a:picLocks noChangeAspect="1"/>
          </p:cNvPicPr>
          <p:nvPr/>
        </p:nvPicPr>
        <p:blipFill rotWithShape="1">
          <a:blip r:embed="rId2">
            <a:extLst>
              <a:ext uri="{28A0092B-C50C-407E-A947-70E740481C1C}">
                <a14:useLocalDpi xmlns:a14="http://schemas.microsoft.com/office/drawing/2010/main" val="0"/>
              </a:ext>
            </a:extLst>
          </a:blip>
          <a:srcRect t="12904" r="8796"/>
          <a:stretch/>
        </p:blipFill>
        <p:spPr>
          <a:xfrm>
            <a:off x="299305" y="4464954"/>
            <a:ext cx="7465838" cy="2236375"/>
          </a:xfrm>
          <a:prstGeom prst="rect">
            <a:avLst/>
          </a:prstGeom>
        </p:spPr>
      </p:pic>
      <p:pic>
        <p:nvPicPr>
          <p:cNvPr id="11" name="図 10" descr="グラフィカル ユーザー インターフェイス, テキスト, アプリケーション, チャットまたはテキスト メッセージ&#10;&#10;自動的に生成された説明">
            <a:extLst>
              <a:ext uri="{FF2B5EF4-FFF2-40B4-BE49-F238E27FC236}">
                <a16:creationId xmlns:a16="http://schemas.microsoft.com/office/drawing/2014/main" id="{DC4007FD-D06D-CD19-8A0A-3E7A25EBF5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9305" y="1026757"/>
            <a:ext cx="3634669" cy="3046487"/>
          </a:xfrm>
          <a:prstGeom prst="rect">
            <a:avLst/>
          </a:prstGeom>
          <a:ln>
            <a:noFill/>
          </a:ln>
          <a:effectLst>
            <a:outerShdw blurRad="292100" dist="139700" dir="2700000" algn="tl" rotWithShape="0">
              <a:srgbClr val="333333">
                <a:alpha val="65000"/>
              </a:srgbClr>
            </a:outerShdw>
          </a:effectLst>
        </p:spPr>
      </p:pic>
      <p:sp>
        <p:nvSpPr>
          <p:cNvPr id="9" name="テキスト ボックス 8">
            <a:extLst>
              <a:ext uri="{FF2B5EF4-FFF2-40B4-BE49-F238E27FC236}">
                <a16:creationId xmlns:a16="http://schemas.microsoft.com/office/drawing/2014/main" id="{F50CF7C2-B47F-C280-4DBC-E542359807C5}"/>
              </a:ext>
            </a:extLst>
          </p:cNvPr>
          <p:cNvSpPr txBox="1"/>
          <p:nvPr/>
        </p:nvSpPr>
        <p:spPr>
          <a:xfrm>
            <a:off x="3933974" y="1029259"/>
            <a:ext cx="6019349" cy="400110"/>
          </a:xfrm>
          <a:prstGeom prst="rect">
            <a:avLst/>
          </a:prstGeom>
          <a:noFill/>
        </p:spPr>
        <p:txBody>
          <a:bodyPr wrap="square" rtlCol="0">
            <a:spAutoFit/>
          </a:bodyPr>
          <a:lstStyle/>
          <a:p>
            <a:r>
              <a:rPr kumimoji="1" lang="ja-JP" altLang="en-US" sz="2000" dirty="0"/>
              <a:t>・左の赤枠の入力欄にコミットメッセージを入力</a:t>
            </a:r>
          </a:p>
        </p:txBody>
      </p:sp>
      <p:sp>
        <p:nvSpPr>
          <p:cNvPr id="15" name="正方形/長方形 14">
            <a:extLst>
              <a:ext uri="{FF2B5EF4-FFF2-40B4-BE49-F238E27FC236}">
                <a16:creationId xmlns:a16="http://schemas.microsoft.com/office/drawing/2014/main" id="{7495AB3C-1EDE-C0BE-4842-3B443C75B26C}"/>
              </a:ext>
            </a:extLst>
          </p:cNvPr>
          <p:cNvSpPr/>
          <p:nvPr/>
        </p:nvSpPr>
        <p:spPr>
          <a:xfrm>
            <a:off x="315128" y="1089645"/>
            <a:ext cx="3634669" cy="579497"/>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テキスト ボックス 15">
            <a:extLst>
              <a:ext uri="{FF2B5EF4-FFF2-40B4-BE49-F238E27FC236}">
                <a16:creationId xmlns:a16="http://schemas.microsoft.com/office/drawing/2014/main" id="{EA038966-BE1D-4CB5-CAB5-BA97B0063BC7}"/>
              </a:ext>
            </a:extLst>
          </p:cNvPr>
          <p:cNvSpPr txBox="1"/>
          <p:nvPr/>
        </p:nvSpPr>
        <p:spPr>
          <a:xfrm>
            <a:off x="3933974" y="1544238"/>
            <a:ext cx="6019349" cy="400110"/>
          </a:xfrm>
          <a:prstGeom prst="rect">
            <a:avLst/>
          </a:prstGeom>
          <a:noFill/>
        </p:spPr>
        <p:txBody>
          <a:bodyPr wrap="square" rtlCol="0">
            <a:spAutoFit/>
          </a:bodyPr>
          <a:lstStyle/>
          <a:p>
            <a:r>
              <a:rPr kumimoji="1" lang="ja-JP" altLang="en-US" sz="2000" dirty="0"/>
              <a:t>・</a:t>
            </a:r>
            <a:r>
              <a:rPr kumimoji="1" lang="en-US" altLang="ja-JP" sz="2000" dirty="0"/>
              <a:t>[Commit to main]</a:t>
            </a:r>
            <a:r>
              <a:rPr kumimoji="1" lang="ja-JP" altLang="en-US" sz="2000" dirty="0"/>
              <a:t>をクリック</a:t>
            </a:r>
          </a:p>
        </p:txBody>
      </p:sp>
      <p:sp>
        <p:nvSpPr>
          <p:cNvPr id="17" name="テキスト ボックス 16">
            <a:extLst>
              <a:ext uri="{FF2B5EF4-FFF2-40B4-BE49-F238E27FC236}">
                <a16:creationId xmlns:a16="http://schemas.microsoft.com/office/drawing/2014/main" id="{FAE2A0F7-8F60-5FC0-79F3-3F961CA87C0C}"/>
              </a:ext>
            </a:extLst>
          </p:cNvPr>
          <p:cNvSpPr txBox="1"/>
          <p:nvPr/>
        </p:nvSpPr>
        <p:spPr>
          <a:xfrm>
            <a:off x="3933974" y="2040346"/>
            <a:ext cx="6019349" cy="400110"/>
          </a:xfrm>
          <a:prstGeom prst="rect">
            <a:avLst/>
          </a:prstGeom>
          <a:noFill/>
        </p:spPr>
        <p:txBody>
          <a:bodyPr wrap="square" rtlCol="0">
            <a:spAutoFit/>
          </a:bodyPr>
          <a:lstStyle/>
          <a:p>
            <a:r>
              <a:rPr kumimoji="1" lang="ja-JP" altLang="en-US" sz="2000" dirty="0"/>
              <a:t>・コミット完了！</a:t>
            </a:r>
          </a:p>
        </p:txBody>
      </p:sp>
      <p:sp>
        <p:nvSpPr>
          <p:cNvPr id="18" name="テキスト ボックス 17">
            <a:extLst>
              <a:ext uri="{FF2B5EF4-FFF2-40B4-BE49-F238E27FC236}">
                <a16:creationId xmlns:a16="http://schemas.microsoft.com/office/drawing/2014/main" id="{9A8063F7-136D-30F4-C189-2A3E80B85150}"/>
              </a:ext>
            </a:extLst>
          </p:cNvPr>
          <p:cNvSpPr txBox="1"/>
          <p:nvPr/>
        </p:nvSpPr>
        <p:spPr>
          <a:xfrm>
            <a:off x="3949797" y="2548964"/>
            <a:ext cx="7199586" cy="707886"/>
          </a:xfrm>
          <a:prstGeom prst="rect">
            <a:avLst/>
          </a:prstGeom>
          <a:noFill/>
        </p:spPr>
        <p:txBody>
          <a:bodyPr wrap="square" rtlCol="0">
            <a:spAutoFit/>
          </a:bodyPr>
          <a:lstStyle/>
          <a:p>
            <a:r>
              <a:rPr kumimoji="1" lang="ja-JP" altLang="en-US" sz="2000" dirty="0"/>
              <a:t>・下の赤枠は新しく追加、削除された内容が表示されます</a:t>
            </a:r>
            <a:endParaRPr kumimoji="1" lang="en-US" altLang="ja-JP" sz="2000" dirty="0"/>
          </a:p>
          <a:p>
            <a:r>
              <a:rPr kumimoji="1" lang="ja-JP" altLang="en-US" sz="2000" dirty="0"/>
              <a:t>追加は</a:t>
            </a:r>
            <a:r>
              <a:rPr kumimoji="1" lang="en-US" altLang="ja-JP" sz="2000" dirty="0"/>
              <a:t>[+]</a:t>
            </a:r>
            <a:r>
              <a:rPr kumimoji="1" lang="ja-JP" altLang="en-US" sz="2000" dirty="0"/>
              <a:t>、削除は</a:t>
            </a:r>
            <a:r>
              <a:rPr kumimoji="1" lang="en-US" altLang="ja-JP" sz="2000" dirty="0"/>
              <a:t>[-]</a:t>
            </a:r>
            <a:r>
              <a:rPr kumimoji="1" lang="ja-JP" altLang="en-US" sz="2000" dirty="0"/>
              <a:t>で表示されます</a:t>
            </a:r>
            <a:endParaRPr kumimoji="1" lang="en-US" altLang="ja-JP" sz="2000" dirty="0"/>
          </a:p>
        </p:txBody>
      </p:sp>
      <p:sp>
        <p:nvSpPr>
          <p:cNvPr id="19" name="正方形/長方形 18">
            <a:extLst>
              <a:ext uri="{FF2B5EF4-FFF2-40B4-BE49-F238E27FC236}">
                <a16:creationId xmlns:a16="http://schemas.microsoft.com/office/drawing/2014/main" id="{161F9FE8-519F-B335-4AF4-6F55A62C66EE}"/>
              </a:ext>
            </a:extLst>
          </p:cNvPr>
          <p:cNvSpPr/>
          <p:nvPr/>
        </p:nvSpPr>
        <p:spPr>
          <a:xfrm>
            <a:off x="1550086" y="5431955"/>
            <a:ext cx="6113457" cy="1269374"/>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3" name="グループ化 2">
            <a:extLst>
              <a:ext uri="{FF2B5EF4-FFF2-40B4-BE49-F238E27FC236}">
                <a16:creationId xmlns:a16="http://schemas.microsoft.com/office/drawing/2014/main" id="{8F7E58A7-A2C7-0416-246C-FB8E5CA82639}"/>
              </a:ext>
            </a:extLst>
          </p:cNvPr>
          <p:cNvGrpSpPr/>
          <p:nvPr/>
        </p:nvGrpSpPr>
        <p:grpSpPr>
          <a:xfrm>
            <a:off x="-156089" y="-1"/>
            <a:ext cx="12348089" cy="634258"/>
            <a:chOff x="-156089" y="-1"/>
            <a:chExt cx="12348089" cy="634258"/>
          </a:xfrm>
        </p:grpSpPr>
        <p:sp>
          <p:nvSpPr>
            <p:cNvPr id="4" name="正方形/長方形 3">
              <a:extLst>
                <a:ext uri="{FF2B5EF4-FFF2-40B4-BE49-F238E27FC236}">
                  <a16:creationId xmlns:a16="http://schemas.microsoft.com/office/drawing/2014/main" id="{C646597A-5EED-9BBC-CE8C-CD1541DD765F}"/>
                </a:ext>
              </a:extLst>
            </p:cNvPr>
            <p:cNvSpPr/>
            <p:nvPr/>
          </p:nvSpPr>
          <p:spPr>
            <a:xfrm>
              <a:off x="0" y="-1"/>
              <a:ext cx="12192000" cy="505841"/>
            </a:xfrm>
            <a:prstGeom prst="rect">
              <a:avLst/>
            </a:prstGeom>
            <a:ln>
              <a:solidFill>
                <a:schemeClr val="tx2">
                  <a:lumMod val="90000"/>
                  <a:lumOff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5" name="タイトル 1">
              <a:extLst>
                <a:ext uri="{FF2B5EF4-FFF2-40B4-BE49-F238E27FC236}">
                  <a16:creationId xmlns:a16="http://schemas.microsoft.com/office/drawing/2014/main" id="{B5817600-D135-4A0E-4674-60841272F77F}"/>
                </a:ext>
              </a:extLst>
            </p:cNvPr>
            <p:cNvSpPr txBox="1">
              <a:spLocks/>
            </p:cNvSpPr>
            <p:nvPr/>
          </p:nvSpPr>
          <p:spPr>
            <a:xfrm>
              <a:off x="-156089" y="36280"/>
              <a:ext cx="8610772" cy="5979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solidFill>
                    <a:schemeClr val="bg1"/>
                  </a:solidFill>
                </a:rPr>
                <a:t>・コミットしてみよう</a:t>
              </a:r>
              <a:endParaRPr lang="ja-JP" altLang="en-US" sz="2800" dirty="0">
                <a:solidFill>
                  <a:schemeClr val="bg1"/>
                </a:solidFill>
              </a:endParaRPr>
            </a:p>
          </p:txBody>
        </p:sp>
      </p:grpSp>
    </p:spTree>
    <p:extLst>
      <p:ext uri="{BB962C8B-B14F-4D97-AF65-F5344CB8AC3E}">
        <p14:creationId xmlns:p14="http://schemas.microsoft.com/office/powerpoint/2010/main" val="41886090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テキスト ボックス 7">
            <a:extLst>
              <a:ext uri="{FF2B5EF4-FFF2-40B4-BE49-F238E27FC236}">
                <a16:creationId xmlns:a16="http://schemas.microsoft.com/office/drawing/2014/main" id="{E0B3C8C5-8F74-6F6F-F6CD-B061D50B5FA1}"/>
              </a:ext>
            </a:extLst>
          </p:cNvPr>
          <p:cNvSpPr txBox="1"/>
          <p:nvPr/>
        </p:nvSpPr>
        <p:spPr>
          <a:xfrm>
            <a:off x="859327" y="565759"/>
            <a:ext cx="8392041" cy="707886"/>
          </a:xfrm>
          <a:prstGeom prst="rect">
            <a:avLst/>
          </a:prstGeom>
          <a:noFill/>
        </p:spPr>
        <p:txBody>
          <a:bodyPr wrap="none" rtlCol="0">
            <a:spAutoFit/>
          </a:bodyPr>
          <a:lstStyle/>
          <a:p>
            <a:r>
              <a:rPr kumimoji="1" lang="ja-JP" altLang="en-US" sz="4000" dirty="0"/>
              <a:t>コミット内容を確認してみましょう</a:t>
            </a:r>
          </a:p>
        </p:txBody>
      </p:sp>
      <p:grpSp>
        <p:nvGrpSpPr>
          <p:cNvPr id="11" name="グループ化 10">
            <a:extLst>
              <a:ext uri="{FF2B5EF4-FFF2-40B4-BE49-F238E27FC236}">
                <a16:creationId xmlns:a16="http://schemas.microsoft.com/office/drawing/2014/main" id="{9159FE1F-3742-18E8-0C9A-C5E14703776B}"/>
              </a:ext>
            </a:extLst>
          </p:cNvPr>
          <p:cNvGrpSpPr/>
          <p:nvPr/>
        </p:nvGrpSpPr>
        <p:grpSpPr>
          <a:xfrm>
            <a:off x="859327" y="2124222"/>
            <a:ext cx="8073658" cy="4607088"/>
            <a:chOff x="1112545" y="1700586"/>
            <a:chExt cx="8263444" cy="5030724"/>
          </a:xfrm>
        </p:grpSpPr>
        <p:pic>
          <p:nvPicPr>
            <p:cNvPr id="2" name="図 1" descr="グラフィカル ユーザー インターフェイス, テキスト, アプリケーション&#10;&#10;自動的に生成された説明">
              <a:extLst>
                <a:ext uri="{FF2B5EF4-FFF2-40B4-BE49-F238E27FC236}">
                  <a16:creationId xmlns:a16="http://schemas.microsoft.com/office/drawing/2014/main" id="{729B28E0-27D3-47E3-C159-64CD1BD1374C}"/>
                </a:ext>
              </a:extLst>
            </p:cNvPr>
            <p:cNvPicPr>
              <a:picLocks noChangeAspect="1"/>
            </p:cNvPicPr>
            <p:nvPr/>
          </p:nvPicPr>
          <p:blipFill rotWithShape="1">
            <a:blip r:embed="rId2">
              <a:extLst>
                <a:ext uri="{28A0092B-C50C-407E-A947-70E740481C1C}">
                  <a14:useLocalDpi xmlns:a14="http://schemas.microsoft.com/office/drawing/2010/main" val="0"/>
                </a:ext>
              </a:extLst>
            </a:blip>
            <a:srcRect r="46955" b="42562"/>
            <a:stretch/>
          </p:blipFill>
          <p:spPr>
            <a:xfrm>
              <a:off x="1112545" y="1700586"/>
              <a:ext cx="8263444" cy="5030724"/>
            </a:xfrm>
            <a:prstGeom prst="rect">
              <a:avLst/>
            </a:prstGeom>
            <a:ln>
              <a:noFill/>
            </a:ln>
            <a:effectLst>
              <a:outerShdw blurRad="292100" dist="139700" dir="2700000" algn="tl" rotWithShape="0">
                <a:srgbClr val="333333">
                  <a:alpha val="65000"/>
                </a:srgbClr>
              </a:outerShdw>
            </a:effectLst>
          </p:spPr>
        </p:pic>
        <p:sp>
          <p:nvSpPr>
            <p:cNvPr id="4" name="正方形/長方形 3">
              <a:extLst>
                <a:ext uri="{FF2B5EF4-FFF2-40B4-BE49-F238E27FC236}">
                  <a16:creationId xmlns:a16="http://schemas.microsoft.com/office/drawing/2014/main" id="{B4D2044F-2503-0A15-1619-FD9F37943C1C}"/>
                </a:ext>
              </a:extLst>
            </p:cNvPr>
            <p:cNvSpPr/>
            <p:nvPr/>
          </p:nvSpPr>
          <p:spPr>
            <a:xfrm>
              <a:off x="2502427" y="2572281"/>
              <a:ext cx="1531136" cy="350802"/>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タイトル 1">
              <a:extLst>
                <a:ext uri="{FF2B5EF4-FFF2-40B4-BE49-F238E27FC236}">
                  <a16:creationId xmlns:a16="http://schemas.microsoft.com/office/drawing/2014/main" id="{8DD45417-6E5C-7CF1-5CFF-2CDE2C2D1032}"/>
                </a:ext>
              </a:extLst>
            </p:cNvPr>
            <p:cNvSpPr txBox="1">
              <a:spLocks/>
            </p:cNvSpPr>
            <p:nvPr/>
          </p:nvSpPr>
          <p:spPr>
            <a:xfrm>
              <a:off x="4033563" y="2487448"/>
              <a:ext cx="3260361" cy="520467"/>
            </a:xfrm>
            <a:prstGeom prst="rect">
              <a:avLst/>
            </a:prstGeom>
          </p:spPr>
          <p:txBody>
            <a:bodyPr vert="horz" lIns="91440" tIns="45720" rIns="91440" bIns="45720" rtlCol="0" anchor="t">
              <a:normAutofit fontScale="85000" lnSpcReduction="20000"/>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3600" b="1" dirty="0">
                  <a:solidFill>
                    <a:srgbClr val="FF0000"/>
                  </a:solidFill>
                </a:rPr>
                <a:t>ここをクリック</a:t>
              </a:r>
            </a:p>
          </p:txBody>
        </p:sp>
      </p:grpSp>
      <p:grpSp>
        <p:nvGrpSpPr>
          <p:cNvPr id="12" name="グループ化 11">
            <a:extLst>
              <a:ext uri="{FF2B5EF4-FFF2-40B4-BE49-F238E27FC236}">
                <a16:creationId xmlns:a16="http://schemas.microsoft.com/office/drawing/2014/main" id="{D98F5588-2690-B049-AC9A-C389D5F80D04}"/>
              </a:ext>
            </a:extLst>
          </p:cNvPr>
          <p:cNvGrpSpPr/>
          <p:nvPr/>
        </p:nvGrpSpPr>
        <p:grpSpPr>
          <a:xfrm>
            <a:off x="859327" y="1169151"/>
            <a:ext cx="6019349" cy="772051"/>
            <a:chOff x="996048" y="837771"/>
            <a:chExt cx="6019349" cy="772051"/>
          </a:xfrm>
        </p:grpSpPr>
        <p:sp>
          <p:nvSpPr>
            <p:cNvPr id="9" name="テキスト ボックス 8">
              <a:extLst>
                <a:ext uri="{FF2B5EF4-FFF2-40B4-BE49-F238E27FC236}">
                  <a16:creationId xmlns:a16="http://schemas.microsoft.com/office/drawing/2014/main" id="{F50CF7C2-B47F-C280-4DBC-E542359807C5}"/>
                </a:ext>
              </a:extLst>
            </p:cNvPr>
            <p:cNvSpPr txBox="1"/>
            <p:nvPr/>
          </p:nvSpPr>
          <p:spPr>
            <a:xfrm>
              <a:off x="996048" y="1209712"/>
              <a:ext cx="6019349" cy="400110"/>
            </a:xfrm>
            <a:prstGeom prst="rect">
              <a:avLst/>
            </a:prstGeom>
            <a:noFill/>
          </p:spPr>
          <p:txBody>
            <a:bodyPr wrap="square" rtlCol="0">
              <a:spAutoFit/>
            </a:bodyPr>
            <a:lstStyle/>
            <a:p>
              <a:r>
                <a:rPr kumimoji="1" lang="ja-JP" altLang="en-US" sz="2000" dirty="0"/>
                <a:t>・先ほどコミットした内容が保存されていれば</a:t>
              </a:r>
              <a:r>
                <a:rPr kumimoji="1" lang="en-US" altLang="ja-JP" sz="2000" dirty="0"/>
                <a:t>OK</a:t>
              </a:r>
              <a:endParaRPr kumimoji="1" lang="ja-JP" altLang="en-US" sz="2000" dirty="0"/>
            </a:p>
          </p:txBody>
        </p:sp>
        <p:sp>
          <p:nvSpPr>
            <p:cNvPr id="3" name="テキスト ボックス 2">
              <a:extLst>
                <a:ext uri="{FF2B5EF4-FFF2-40B4-BE49-F238E27FC236}">
                  <a16:creationId xmlns:a16="http://schemas.microsoft.com/office/drawing/2014/main" id="{24AF8D56-BDC3-C262-9C21-D020C232B2FC}"/>
                </a:ext>
              </a:extLst>
            </p:cNvPr>
            <p:cNvSpPr txBox="1"/>
            <p:nvPr/>
          </p:nvSpPr>
          <p:spPr>
            <a:xfrm>
              <a:off x="996048" y="837771"/>
              <a:ext cx="6019349" cy="400110"/>
            </a:xfrm>
            <a:prstGeom prst="rect">
              <a:avLst/>
            </a:prstGeom>
            <a:noFill/>
          </p:spPr>
          <p:txBody>
            <a:bodyPr wrap="square" rtlCol="0">
              <a:spAutoFit/>
            </a:bodyPr>
            <a:lstStyle/>
            <a:p>
              <a:r>
                <a:rPr kumimoji="1" lang="ja-JP" altLang="en-US" sz="2000" dirty="0"/>
                <a:t>・コミット後に</a:t>
              </a:r>
              <a:r>
                <a:rPr kumimoji="1" lang="en-US" altLang="ja-JP" sz="2000" dirty="0"/>
                <a:t>[History]</a:t>
              </a:r>
              <a:r>
                <a:rPr kumimoji="1" lang="ja-JP" altLang="en-US" sz="2000" dirty="0"/>
                <a:t>をクリック</a:t>
              </a:r>
            </a:p>
          </p:txBody>
        </p:sp>
      </p:grpSp>
      <p:grpSp>
        <p:nvGrpSpPr>
          <p:cNvPr id="5" name="グループ化 4">
            <a:extLst>
              <a:ext uri="{FF2B5EF4-FFF2-40B4-BE49-F238E27FC236}">
                <a16:creationId xmlns:a16="http://schemas.microsoft.com/office/drawing/2014/main" id="{6446F696-6F05-0D94-F2B4-7EA4EB06ADF2}"/>
              </a:ext>
            </a:extLst>
          </p:cNvPr>
          <p:cNvGrpSpPr/>
          <p:nvPr/>
        </p:nvGrpSpPr>
        <p:grpSpPr>
          <a:xfrm>
            <a:off x="-156089" y="-1"/>
            <a:ext cx="12348089" cy="634258"/>
            <a:chOff x="-156089" y="-1"/>
            <a:chExt cx="12348089" cy="634258"/>
          </a:xfrm>
        </p:grpSpPr>
        <p:sp>
          <p:nvSpPr>
            <p:cNvPr id="7" name="正方形/長方形 6">
              <a:extLst>
                <a:ext uri="{FF2B5EF4-FFF2-40B4-BE49-F238E27FC236}">
                  <a16:creationId xmlns:a16="http://schemas.microsoft.com/office/drawing/2014/main" id="{77AB507C-683F-5417-EEE2-9AD4F19F0298}"/>
                </a:ext>
              </a:extLst>
            </p:cNvPr>
            <p:cNvSpPr/>
            <p:nvPr/>
          </p:nvSpPr>
          <p:spPr>
            <a:xfrm>
              <a:off x="0" y="-1"/>
              <a:ext cx="12192000" cy="505841"/>
            </a:xfrm>
            <a:prstGeom prst="rect">
              <a:avLst/>
            </a:prstGeom>
            <a:ln>
              <a:solidFill>
                <a:schemeClr val="tx2">
                  <a:lumMod val="90000"/>
                  <a:lumOff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0" name="タイトル 1">
              <a:extLst>
                <a:ext uri="{FF2B5EF4-FFF2-40B4-BE49-F238E27FC236}">
                  <a16:creationId xmlns:a16="http://schemas.microsoft.com/office/drawing/2014/main" id="{72B2A5B6-2ECA-F946-C7F9-2AF40A965664}"/>
                </a:ext>
              </a:extLst>
            </p:cNvPr>
            <p:cNvSpPr txBox="1">
              <a:spLocks/>
            </p:cNvSpPr>
            <p:nvPr/>
          </p:nvSpPr>
          <p:spPr>
            <a:xfrm>
              <a:off x="-156089" y="36280"/>
              <a:ext cx="8610772" cy="5979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solidFill>
                    <a:schemeClr val="bg1"/>
                  </a:solidFill>
                </a:rPr>
                <a:t>・コミットしてみよう</a:t>
              </a:r>
              <a:endParaRPr lang="ja-JP" altLang="en-US" sz="2800" dirty="0">
                <a:solidFill>
                  <a:schemeClr val="bg1"/>
                </a:solidFill>
              </a:endParaRPr>
            </a:p>
          </p:txBody>
        </p:sp>
      </p:grpSp>
    </p:spTree>
    <p:extLst>
      <p:ext uri="{BB962C8B-B14F-4D97-AF65-F5344CB8AC3E}">
        <p14:creationId xmlns:p14="http://schemas.microsoft.com/office/powerpoint/2010/main" val="10600673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AB4FFECA-0832-4FE3-B587-054A0F2D80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31401C37-230C-EBA7-15D1-4AB8D9F693A8}"/>
              </a:ext>
            </a:extLst>
          </p:cNvPr>
          <p:cNvSpPr>
            <a:spLocks noGrp="1"/>
          </p:cNvSpPr>
          <p:nvPr>
            <p:ph type="ctrTitle"/>
          </p:nvPr>
        </p:nvSpPr>
        <p:spPr>
          <a:xfrm>
            <a:off x="1350490" y="2732977"/>
            <a:ext cx="9491017" cy="1392045"/>
          </a:xfrm>
        </p:spPr>
        <p:txBody>
          <a:bodyPr anchor="b">
            <a:normAutofit/>
          </a:bodyPr>
          <a:lstStyle/>
          <a:p>
            <a:r>
              <a:rPr lang="ja-JP" altLang="en-US" sz="8000" dirty="0"/>
              <a:t>共同作業するには</a:t>
            </a:r>
          </a:p>
        </p:txBody>
      </p:sp>
      <p:sp>
        <p:nvSpPr>
          <p:cNvPr id="9" name="Freeform: Shape 8">
            <a:extLst>
              <a:ext uri="{FF2B5EF4-FFF2-40B4-BE49-F238E27FC236}">
                <a16:creationId xmlns:a16="http://schemas.microsoft.com/office/drawing/2014/main" id="{C65858E6-5C0F-4AAE-A1AC-29BA07FFEE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070707"/>
            <a:ext cx="12192000" cy="1787292"/>
          </a:xfrm>
          <a:custGeom>
            <a:avLst/>
            <a:gdLst>
              <a:gd name="connsiteX0" fmla="*/ 619389 w 12192000"/>
              <a:gd name="connsiteY0" fmla="*/ 0 h 1787292"/>
              <a:gd name="connsiteX1" fmla="*/ 687652 w 12192000"/>
              <a:gd name="connsiteY1" fmla="*/ 3175 h 1787292"/>
              <a:gd name="connsiteX2" fmla="*/ 747977 w 12192000"/>
              <a:gd name="connsiteY2" fmla="*/ 9525 h 1787292"/>
              <a:gd name="connsiteX3" fmla="*/ 800364 w 12192000"/>
              <a:gd name="connsiteY3" fmla="*/ 20637 h 1787292"/>
              <a:gd name="connsiteX4" fmla="*/ 846402 w 12192000"/>
              <a:gd name="connsiteY4" fmla="*/ 36512 h 1787292"/>
              <a:gd name="connsiteX5" fmla="*/ 887677 w 12192000"/>
              <a:gd name="connsiteY5" fmla="*/ 52387 h 1787292"/>
              <a:gd name="connsiteX6" fmla="*/ 924189 w 12192000"/>
              <a:gd name="connsiteY6" fmla="*/ 68262 h 1787292"/>
              <a:gd name="connsiteX7" fmla="*/ 962289 w 12192000"/>
              <a:gd name="connsiteY7" fmla="*/ 87312 h 1787292"/>
              <a:gd name="connsiteX8" fmla="*/ 1000389 w 12192000"/>
              <a:gd name="connsiteY8" fmla="*/ 106362 h 1787292"/>
              <a:gd name="connsiteX9" fmla="*/ 1036902 w 12192000"/>
              <a:gd name="connsiteY9" fmla="*/ 125412 h 1787292"/>
              <a:gd name="connsiteX10" fmla="*/ 1078177 w 12192000"/>
              <a:gd name="connsiteY10" fmla="*/ 141287 h 1787292"/>
              <a:gd name="connsiteX11" fmla="*/ 1124214 w 12192000"/>
              <a:gd name="connsiteY11" fmla="*/ 155575 h 1787292"/>
              <a:gd name="connsiteX12" fmla="*/ 1176602 w 12192000"/>
              <a:gd name="connsiteY12" fmla="*/ 166687 h 1787292"/>
              <a:gd name="connsiteX13" fmla="*/ 1236927 w 12192000"/>
              <a:gd name="connsiteY13" fmla="*/ 174625 h 1787292"/>
              <a:gd name="connsiteX14" fmla="*/ 1305189 w 12192000"/>
              <a:gd name="connsiteY14" fmla="*/ 176212 h 1787292"/>
              <a:gd name="connsiteX15" fmla="*/ 1373452 w 12192000"/>
              <a:gd name="connsiteY15" fmla="*/ 174625 h 1787292"/>
              <a:gd name="connsiteX16" fmla="*/ 1433777 w 12192000"/>
              <a:gd name="connsiteY16" fmla="*/ 166687 h 1787292"/>
              <a:gd name="connsiteX17" fmla="*/ 1486164 w 12192000"/>
              <a:gd name="connsiteY17" fmla="*/ 155575 h 1787292"/>
              <a:gd name="connsiteX18" fmla="*/ 1532202 w 12192000"/>
              <a:gd name="connsiteY18" fmla="*/ 141287 h 1787292"/>
              <a:gd name="connsiteX19" fmla="*/ 1573477 w 12192000"/>
              <a:gd name="connsiteY19" fmla="*/ 125412 h 1787292"/>
              <a:gd name="connsiteX20" fmla="*/ 1609989 w 12192000"/>
              <a:gd name="connsiteY20" fmla="*/ 106362 h 1787292"/>
              <a:gd name="connsiteX21" fmla="*/ 1648089 w 12192000"/>
              <a:gd name="connsiteY21" fmla="*/ 87312 h 1787292"/>
              <a:gd name="connsiteX22" fmla="*/ 1686189 w 12192000"/>
              <a:gd name="connsiteY22" fmla="*/ 68262 h 1787292"/>
              <a:gd name="connsiteX23" fmla="*/ 1722702 w 12192000"/>
              <a:gd name="connsiteY23" fmla="*/ 52387 h 1787292"/>
              <a:gd name="connsiteX24" fmla="*/ 1763977 w 12192000"/>
              <a:gd name="connsiteY24" fmla="*/ 36512 h 1787292"/>
              <a:gd name="connsiteX25" fmla="*/ 1810014 w 12192000"/>
              <a:gd name="connsiteY25" fmla="*/ 20637 h 1787292"/>
              <a:gd name="connsiteX26" fmla="*/ 1862402 w 12192000"/>
              <a:gd name="connsiteY26" fmla="*/ 9525 h 1787292"/>
              <a:gd name="connsiteX27" fmla="*/ 1922727 w 12192000"/>
              <a:gd name="connsiteY27" fmla="*/ 3175 h 1787292"/>
              <a:gd name="connsiteX28" fmla="*/ 1990989 w 12192000"/>
              <a:gd name="connsiteY28" fmla="*/ 0 h 1787292"/>
              <a:gd name="connsiteX29" fmla="*/ 2059252 w 12192000"/>
              <a:gd name="connsiteY29" fmla="*/ 3175 h 1787292"/>
              <a:gd name="connsiteX30" fmla="*/ 2119577 w 12192000"/>
              <a:gd name="connsiteY30" fmla="*/ 9525 h 1787292"/>
              <a:gd name="connsiteX31" fmla="*/ 2171964 w 12192000"/>
              <a:gd name="connsiteY31" fmla="*/ 20637 h 1787292"/>
              <a:gd name="connsiteX32" fmla="*/ 2218002 w 12192000"/>
              <a:gd name="connsiteY32" fmla="*/ 36512 h 1787292"/>
              <a:gd name="connsiteX33" fmla="*/ 2259277 w 12192000"/>
              <a:gd name="connsiteY33" fmla="*/ 52387 h 1787292"/>
              <a:gd name="connsiteX34" fmla="*/ 2295789 w 12192000"/>
              <a:gd name="connsiteY34" fmla="*/ 68262 h 1787292"/>
              <a:gd name="connsiteX35" fmla="*/ 2333889 w 12192000"/>
              <a:gd name="connsiteY35" fmla="*/ 87312 h 1787292"/>
              <a:gd name="connsiteX36" fmla="*/ 2371989 w 12192000"/>
              <a:gd name="connsiteY36" fmla="*/ 106362 h 1787292"/>
              <a:gd name="connsiteX37" fmla="*/ 2408502 w 12192000"/>
              <a:gd name="connsiteY37" fmla="*/ 125412 h 1787292"/>
              <a:gd name="connsiteX38" fmla="*/ 2449777 w 12192000"/>
              <a:gd name="connsiteY38" fmla="*/ 141287 h 1787292"/>
              <a:gd name="connsiteX39" fmla="*/ 2495814 w 12192000"/>
              <a:gd name="connsiteY39" fmla="*/ 155575 h 1787292"/>
              <a:gd name="connsiteX40" fmla="*/ 2548202 w 12192000"/>
              <a:gd name="connsiteY40" fmla="*/ 166687 h 1787292"/>
              <a:gd name="connsiteX41" fmla="*/ 2608527 w 12192000"/>
              <a:gd name="connsiteY41" fmla="*/ 174625 h 1787292"/>
              <a:gd name="connsiteX42" fmla="*/ 2676789 w 12192000"/>
              <a:gd name="connsiteY42" fmla="*/ 176212 h 1787292"/>
              <a:gd name="connsiteX43" fmla="*/ 2745052 w 12192000"/>
              <a:gd name="connsiteY43" fmla="*/ 174625 h 1787292"/>
              <a:gd name="connsiteX44" fmla="*/ 2805377 w 12192000"/>
              <a:gd name="connsiteY44" fmla="*/ 166687 h 1787292"/>
              <a:gd name="connsiteX45" fmla="*/ 2857764 w 12192000"/>
              <a:gd name="connsiteY45" fmla="*/ 155575 h 1787292"/>
              <a:gd name="connsiteX46" fmla="*/ 2903802 w 12192000"/>
              <a:gd name="connsiteY46" fmla="*/ 141287 h 1787292"/>
              <a:gd name="connsiteX47" fmla="*/ 2945077 w 12192000"/>
              <a:gd name="connsiteY47" fmla="*/ 125412 h 1787292"/>
              <a:gd name="connsiteX48" fmla="*/ 2981589 w 12192000"/>
              <a:gd name="connsiteY48" fmla="*/ 106362 h 1787292"/>
              <a:gd name="connsiteX49" fmla="*/ 3019689 w 12192000"/>
              <a:gd name="connsiteY49" fmla="*/ 87312 h 1787292"/>
              <a:gd name="connsiteX50" fmla="*/ 3057789 w 12192000"/>
              <a:gd name="connsiteY50" fmla="*/ 68262 h 1787292"/>
              <a:gd name="connsiteX51" fmla="*/ 3094302 w 12192000"/>
              <a:gd name="connsiteY51" fmla="*/ 52387 h 1787292"/>
              <a:gd name="connsiteX52" fmla="*/ 3135577 w 12192000"/>
              <a:gd name="connsiteY52" fmla="*/ 36512 h 1787292"/>
              <a:gd name="connsiteX53" fmla="*/ 3181614 w 12192000"/>
              <a:gd name="connsiteY53" fmla="*/ 20637 h 1787292"/>
              <a:gd name="connsiteX54" fmla="*/ 3234002 w 12192000"/>
              <a:gd name="connsiteY54" fmla="*/ 9525 h 1787292"/>
              <a:gd name="connsiteX55" fmla="*/ 3294327 w 12192000"/>
              <a:gd name="connsiteY55" fmla="*/ 3175 h 1787292"/>
              <a:gd name="connsiteX56" fmla="*/ 3361002 w 12192000"/>
              <a:gd name="connsiteY56" fmla="*/ 0 h 1787292"/>
              <a:gd name="connsiteX57" fmla="*/ 3430852 w 12192000"/>
              <a:gd name="connsiteY57" fmla="*/ 3175 h 1787292"/>
              <a:gd name="connsiteX58" fmla="*/ 3491177 w 12192000"/>
              <a:gd name="connsiteY58" fmla="*/ 9525 h 1787292"/>
              <a:gd name="connsiteX59" fmla="*/ 3543564 w 12192000"/>
              <a:gd name="connsiteY59" fmla="*/ 20637 h 1787292"/>
              <a:gd name="connsiteX60" fmla="*/ 3589602 w 12192000"/>
              <a:gd name="connsiteY60" fmla="*/ 36512 h 1787292"/>
              <a:gd name="connsiteX61" fmla="*/ 3630877 w 12192000"/>
              <a:gd name="connsiteY61" fmla="*/ 52387 h 1787292"/>
              <a:gd name="connsiteX62" fmla="*/ 3667389 w 12192000"/>
              <a:gd name="connsiteY62" fmla="*/ 68262 h 1787292"/>
              <a:gd name="connsiteX63" fmla="*/ 3705489 w 12192000"/>
              <a:gd name="connsiteY63" fmla="*/ 87312 h 1787292"/>
              <a:gd name="connsiteX64" fmla="*/ 3743589 w 12192000"/>
              <a:gd name="connsiteY64" fmla="*/ 106362 h 1787292"/>
              <a:gd name="connsiteX65" fmla="*/ 3780102 w 12192000"/>
              <a:gd name="connsiteY65" fmla="*/ 125412 h 1787292"/>
              <a:gd name="connsiteX66" fmla="*/ 3821377 w 12192000"/>
              <a:gd name="connsiteY66" fmla="*/ 141287 h 1787292"/>
              <a:gd name="connsiteX67" fmla="*/ 3867414 w 12192000"/>
              <a:gd name="connsiteY67" fmla="*/ 155575 h 1787292"/>
              <a:gd name="connsiteX68" fmla="*/ 3919802 w 12192000"/>
              <a:gd name="connsiteY68" fmla="*/ 166687 h 1787292"/>
              <a:gd name="connsiteX69" fmla="*/ 3980127 w 12192000"/>
              <a:gd name="connsiteY69" fmla="*/ 174625 h 1787292"/>
              <a:gd name="connsiteX70" fmla="*/ 4048389 w 12192000"/>
              <a:gd name="connsiteY70" fmla="*/ 176212 h 1787292"/>
              <a:gd name="connsiteX71" fmla="*/ 4116652 w 12192000"/>
              <a:gd name="connsiteY71" fmla="*/ 174625 h 1787292"/>
              <a:gd name="connsiteX72" fmla="*/ 4176977 w 12192000"/>
              <a:gd name="connsiteY72" fmla="*/ 166687 h 1787292"/>
              <a:gd name="connsiteX73" fmla="*/ 4229364 w 12192000"/>
              <a:gd name="connsiteY73" fmla="*/ 155575 h 1787292"/>
              <a:gd name="connsiteX74" fmla="*/ 4275402 w 12192000"/>
              <a:gd name="connsiteY74" fmla="*/ 141287 h 1787292"/>
              <a:gd name="connsiteX75" fmla="*/ 4316677 w 12192000"/>
              <a:gd name="connsiteY75" fmla="*/ 125412 h 1787292"/>
              <a:gd name="connsiteX76" fmla="*/ 4353189 w 12192000"/>
              <a:gd name="connsiteY76" fmla="*/ 106362 h 1787292"/>
              <a:gd name="connsiteX77" fmla="*/ 4429389 w 12192000"/>
              <a:gd name="connsiteY77" fmla="*/ 68262 h 1787292"/>
              <a:gd name="connsiteX78" fmla="*/ 4465902 w 12192000"/>
              <a:gd name="connsiteY78" fmla="*/ 52387 h 1787292"/>
              <a:gd name="connsiteX79" fmla="*/ 4507177 w 12192000"/>
              <a:gd name="connsiteY79" fmla="*/ 36512 h 1787292"/>
              <a:gd name="connsiteX80" fmla="*/ 4553214 w 12192000"/>
              <a:gd name="connsiteY80" fmla="*/ 20637 h 1787292"/>
              <a:gd name="connsiteX81" fmla="*/ 4605602 w 12192000"/>
              <a:gd name="connsiteY81" fmla="*/ 9525 h 1787292"/>
              <a:gd name="connsiteX82" fmla="*/ 4665928 w 12192000"/>
              <a:gd name="connsiteY82" fmla="*/ 3175 h 1787292"/>
              <a:gd name="connsiteX83" fmla="*/ 4734189 w 12192000"/>
              <a:gd name="connsiteY83" fmla="*/ 0 h 1787292"/>
              <a:gd name="connsiteX84" fmla="*/ 4802453 w 12192000"/>
              <a:gd name="connsiteY84" fmla="*/ 3175 h 1787292"/>
              <a:gd name="connsiteX85" fmla="*/ 4862777 w 12192000"/>
              <a:gd name="connsiteY85" fmla="*/ 9525 h 1787292"/>
              <a:gd name="connsiteX86" fmla="*/ 4915165 w 12192000"/>
              <a:gd name="connsiteY86" fmla="*/ 20637 h 1787292"/>
              <a:gd name="connsiteX87" fmla="*/ 4961201 w 12192000"/>
              <a:gd name="connsiteY87" fmla="*/ 36512 h 1787292"/>
              <a:gd name="connsiteX88" fmla="*/ 5002476 w 12192000"/>
              <a:gd name="connsiteY88" fmla="*/ 52387 h 1787292"/>
              <a:gd name="connsiteX89" fmla="*/ 5038989 w 12192000"/>
              <a:gd name="connsiteY89" fmla="*/ 68262 h 1787292"/>
              <a:gd name="connsiteX90" fmla="*/ 5077089 w 12192000"/>
              <a:gd name="connsiteY90" fmla="*/ 87312 h 1787292"/>
              <a:gd name="connsiteX91" fmla="*/ 5115189 w 12192000"/>
              <a:gd name="connsiteY91" fmla="*/ 106362 h 1787292"/>
              <a:gd name="connsiteX92" fmla="*/ 5151701 w 12192000"/>
              <a:gd name="connsiteY92" fmla="*/ 125412 h 1787292"/>
              <a:gd name="connsiteX93" fmla="*/ 5192976 w 12192000"/>
              <a:gd name="connsiteY93" fmla="*/ 141287 h 1787292"/>
              <a:gd name="connsiteX94" fmla="*/ 5239014 w 12192000"/>
              <a:gd name="connsiteY94" fmla="*/ 155575 h 1787292"/>
              <a:gd name="connsiteX95" fmla="*/ 5291401 w 12192000"/>
              <a:gd name="connsiteY95" fmla="*/ 166687 h 1787292"/>
              <a:gd name="connsiteX96" fmla="*/ 5351727 w 12192000"/>
              <a:gd name="connsiteY96" fmla="*/ 174625 h 1787292"/>
              <a:gd name="connsiteX97" fmla="*/ 5410199 w 12192000"/>
              <a:gd name="connsiteY97" fmla="*/ 175985 h 1787292"/>
              <a:gd name="connsiteX98" fmla="*/ 5468671 w 12192000"/>
              <a:gd name="connsiteY98" fmla="*/ 174625 h 1787292"/>
              <a:gd name="connsiteX99" fmla="*/ 5528996 w 12192000"/>
              <a:gd name="connsiteY99" fmla="*/ 166687 h 1787292"/>
              <a:gd name="connsiteX100" fmla="*/ 5581383 w 12192000"/>
              <a:gd name="connsiteY100" fmla="*/ 155575 h 1787292"/>
              <a:gd name="connsiteX101" fmla="*/ 5627421 w 12192000"/>
              <a:gd name="connsiteY101" fmla="*/ 141287 h 1787292"/>
              <a:gd name="connsiteX102" fmla="*/ 5668696 w 12192000"/>
              <a:gd name="connsiteY102" fmla="*/ 125412 h 1787292"/>
              <a:gd name="connsiteX103" fmla="*/ 5705209 w 12192000"/>
              <a:gd name="connsiteY103" fmla="*/ 106362 h 1787292"/>
              <a:gd name="connsiteX104" fmla="*/ 5743308 w 12192000"/>
              <a:gd name="connsiteY104" fmla="*/ 87312 h 1787292"/>
              <a:gd name="connsiteX105" fmla="*/ 5781408 w 12192000"/>
              <a:gd name="connsiteY105" fmla="*/ 68262 h 1787292"/>
              <a:gd name="connsiteX106" fmla="*/ 5817921 w 12192000"/>
              <a:gd name="connsiteY106" fmla="*/ 52387 h 1787292"/>
              <a:gd name="connsiteX107" fmla="*/ 5859196 w 12192000"/>
              <a:gd name="connsiteY107" fmla="*/ 36512 h 1787292"/>
              <a:gd name="connsiteX108" fmla="*/ 5905234 w 12192000"/>
              <a:gd name="connsiteY108" fmla="*/ 20637 h 1787292"/>
              <a:gd name="connsiteX109" fmla="*/ 5957621 w 12192000"/>
              <a:gd name="connsiteY109" fmla="*/ 9525 h 1787292"/>
              <a:gd name="connsiteX110" fmla="*/ 6017947 w 12192000"/>
              <a:gd name="connsiteY110" fmla="*/ 3175 h 1787292"/>
              <a:gd name="connsiteX111" fmla="*/ 6086208 w 12192000"/>
              <a:gd name="connsiteY111" fmla="*/ 0 h 1787292"/>
              <a:gd name="connsiteX112" fmla="*/ 6095999 w 12192000"/>
              <a:gd name="connsiteY112" fmla="*/ 455 h 1787292"/>
              <a:gd name="connsiteX113" fmla="*/ 6105789 w 12192000"/>
              <a:gd name="connsiteY113" fmla="*/ 0 h 1787292"/>
              <a:gd name="connsiteX114" fmla="*/ 6174052 w 12192000"/>
              <a:gd name="connsiteY114" fmla="*/ 3175 h 1787292"/>
              <a:gd name="connsiteX115" fmla="*/ 6234377 w 12192000"/>
              <a:gd name="connsiteY115" fmla="*/ 9525 h 1787292"/>
              <a:gd name="connsiteX116" fmla="*/ 6286764 w 12192000"/>
              <a:gd name="connsiteY116" fmla="*/ 20637 h 1787292"/>
              <a:gd name="connsiteX117" fmla="*/ 6332802 w 12192000"/>
              <a:gd name="connsiteY117" fmla="*/ 36512 h 1787292"/>
              <a:gd name="connsiteX118" fmla="*/ 6374077 w 12192000"/>
              <a:gd name="connsiteY118" fmla="*/ 52387 h 1787292"/>
              <a:gd name="connsiteX119" fmla="*/ 6410589 w 12192000"/>
              <a:gd name="connsiteY119" fmla="*/ 68262 h 1787292"/>
              <a:gd name="connsiteX120" fmla="*/ 6448689 w 12192000"/>
              <a:gd name="connsiteY120" fmla="*/ 87312 h 1787292"/>
              <a:gd name="connsiteX121" fmla="*/ 6486789 w 12192000"/>
              <a:gd name="connsiteY121" fmla="*/ 106362 h 1787292"/>
              <a:gd name="connsiteX122" fmla="*/ 6523302 w 12192000"/>
              <a:gd name="connsiteY122" fmla="*/ 125412 h 1787292"/>
              <a:gd name="connsiteX123" fmla="*/ 6564577 w 12192000"/>
              <a:gd name="connsiteY123" fmla="*/ 141287 h 1787292"/>
              <a:gd name="connsiteX124" fmla="*/ 6610614 w 12192000"/>
              <a:gd name="connsiteY124" fmla="*/ 155575 h 1787292"/>
              <a:gd name="connsiteX125" fmla="*/ 6663002 w 12192000"/>
              <a:gd name="connsiteY125" fmla="*/ 166687 h 1787292"/>
              <a:gd name="connsiteX126" fmla="*/ 6723327 w 12192000"/>
              <a:gd name="connsiteY126" fmla="*/ 174625 h 1787292"/>
              <a:gd name="connsiteX127" fmla="*/ 6781799 w 12192000"/>
              <a:gd name="connsiteY127" fmla="*/ 175985 h 1787292"/>
              <a:gd name="connsiteX128" fmla="*/ 6840271 w 12192000"/>
              <a:gd name="connsiteY128" fmla="*/ 174625 h 1787292"/>
              <a:gd name="connsiteX129" fmla="*/ 6900596 w 12192000"/>
              <a:gd name="connsiteY129" fmla="*/ 166687 h 1787292"/>
              <a:gd name="connsiteX130" fmla="*/ 6952983 w 12192000"/>
              <a:gd name="connsiteY130" fmla="*/ 155575 h 1787292"/>
              <a:gd name="connsiteX131" fmla="*/ 6999021 w 12192000"/>
              <a:gd name="connsiteY131" fmla="*/ 141287 h 1787292"/>
              <a:gd name="connsiteX132" fmla="*/ 7040296 w 12192000"/>
              <a:gd name="connsiteY132" fmla="*/ 125412 h 1787292"/>
              <a:gd name="connsiteX133" fmla="*/ 7076808 w 12192000"/>
              <a:gd name="connsiteY133" fmla="*/ 106362 h 1787292"/>
              <a:gd name="connsiteX134" fmla="*/ 7114908 w 12192000"/>
              <a:gd name="connsiteY134" fmla="*/ 87312 h 1787292"/>
              <a:gd name="connsiteX135" fmla="*/ 7153008 w 12192000"/>
              <a:gd name="connsiteY135" fmla="*/ 68262 h 1787292"/>
              <a:gd name="connsiteX136" fmla="*/ 7189521 w 12192000"/>
              <a:gd name="connsiteY136" fmla="*/ 52387 h 1787292"/>
              <a:gd name="connsiteX137" fmla="*/ 7230796 w 12192000"/>
              <a:gd name="connsiteY137" fmla="*/ 36512 h 1787292"/>
              <a:gd name="connsiteX138" fmla="*/ 7276833 w 12192000"/>
              <a:gd name="connsiteY138" fmla="*/ 20637 h 1787292"/>
              <a:gd name="connsiteX139" fmla="*/ 7329221 w 12192000"/>
              <a:gd name="connsiteY139" fmla="*/ 9525 h 1787292"/>
              <a:gd name="connsiteX140" fmla="*/ 7389546 w 12192000"/>
              <a:gd name="connsiteY140" fmla="*/ 3175 h 1787292"/>
              <a:gd name="connsiteX141" fmla="*/ 7457808 w 12192000"/>
              <a:gd name="connsiteY141" fmla="*/ 0 h 1787292"/>
              <a:gd name="connsiteX142" fmla="*/ 7526071 w 12192000"/>
              <a:gd name="connsiteY142" fmla="*/ 3175 h 1787292"/>
              <a:gd name="connsiteX143" fmla="*/ 7586396 w 12192000"/>
              <a:gd name="connsiteY143" fmla="*/ 9525 h 1787292"/>
              <a:gd name="connsiteX144" fmla="*/ 7638783 w 12192000"/>
              <a:gd name="connsiteY144" fmla="*/ 20637 h 1787292"/>
              <a:gd name="connsiteX145" fmla="*/ 7684821 w 12192000"/>
              <a:gd name="connsiteY145" fmla="*/ 36512 h 1787292"/>
              <a:gd name="connsiteX146" fmla="*/ 7726096 w 12192000"/>
              <a:gd name="connsiteY146" fmla="*/ 52387 h 1787292"/>
              <a:gd name="connsiteX147" fmla="*/ 7762608 w 12192000"/>
              <a:gd name="connsiteY147" fmla="*/ 68262 h 1787292"/>
              <a:gd name="connsiteX148" fmla="*/ 7800708 w 12192000"/>
              <a:gd name="connsiteY148" fmla="*/ 87312 h 1787292"/>
              <a:gd name="connsiteX149" fmla="*/ 7838808 w 12192000"/>
              <a:gd name="connsiteY149" fmla="*/ 106362 h 1787292"/>
              <a:gd name="connsiteX150" fmla="*/ 7875321 w 12192000"/>
              <a:gd name="connsiteY150" fmla="*/ 125412 h 1787292"/>
              <a:gd name="connsiteX151" fmla="*/ 7916596 w 12192000"/>
              <a:gd name="connsiteY151" fmla="*/ 141287 h 1787292"/>
              <a:gd name="connsiteX152" fmla="*/ 7962633 w 12192000"/>
              <a:gd name="connsiteY152" fmla="*/ 155575 h 1787292"/>
              <a:gd name="connsiteX153" fmla="*/ 8015021 w 12192000"/>
              <a:gd name="connsiteY153" fmla="*/ 166687 h 1787292"/>
              <a:gd name="connsiteX154" fmla="*/ 8075346 w 12192000"/>
              <a:gd name="connsiteY154" fmla="*/ 174625 h 1787292"/>
              <a:gd name="connsiteX155" fmla="*/ 8143608 w 12192000"/>
              <a:gd name="connsiteY155" fmla="*/ 176212 h 1787292"/>
              <a:gd name="connsiteX156" fmla="*/ 8211871 w 12192000"/>
              <a:gd name="connsiteY156" fmla="*/ 174625 h 1787292"/>
              <a:gd name="connsiteX157" fmla="*/ 8272196 w 12192000"/>
              <a:gd name="connsiteY157" fmla="*/ 166687 h 1787292"/>
              <a:gd name="connsiteX158" fmla="*/ 8324583 w 12192000"/>
              <a:gd name="connsiteY158" fmla="*/ 155575 h 1787292"/>
              <a:gd name="connsiteX159" fmla="*/ 8370621 w 12192000"/>
              <a:gd name="connsiteY159" fmla="*/ 141287 h 1787292"/>
              <a:gd name="connsiteX160" fmla="*/ 8411896 w 12192000"/>
              <a:gd name="connsiteY160" fmla="*/ 125412 h 1787292"/>
              <a:gd name="connsiteX161" fmla="*/ 8448408 w 12192000"/>
              <a:gd name="connsiteY161" fmla="*/ 106362 h 1787292"/>
              <a:gd name="connsiteX162" fmla="*/ 8486508 w 12192000"/>
              <a:gd name="connsiteY162" fmla="*/ 87312 h 1787292"/>
              <a:gd name="connsiteX163" fmla="*/ 8524608 w 12192000"/>
              <a:gd name="connsiteY163" fmla="*/ 68262 h 1787292"/>
              <a:gd name="connsiteX164" fmla="*/ 8561120 w 12192000"/>
              <a:gd name="connsiteY164" fmla="*/ 52387 h 1787292"/>
              <a:gd name="connsiteX165" fmla="*/ 8602396 w 12192000"/>
              <a:gd name="connsiteY165" fmla="*/ 36512 h 1787292"/>
              <a:gd name="connsiteX166" fmla="*/ 8648432 w 12192000"/>
              <a:gd name="connsiteY166" fmla="*/ 20637 h 1787292"/>
              <a:gd name="connsiteX167" fmla="*/ 8700820 w 12192000"/>
              <a:gd name="connsiteY167" fmla="*/ 9525 h 1787292"/>
              <a:gd name="connsiteX168" fmla="*/ 8761146 w 12192000"/>
              <a:gd name="connsiteY168" fmla="*/ 3175 h 1787292"/>
              <a:gd name="connsiteX169" fmla="*/ 8827820 w 12192000"/>
              <a:gd name="connsiteY169" fmla="*/ 0 h 1787292"/>
              <a:gd name="connsiteX170" fmla="*/ 8897670 w 12192000"/>
              <a:gd name="connsiteY170" fmla="*/ 3175 h 1787292"/>
              <a:gd name="connsiteX171" fmla="*/ 8957996 w 12192000"/>
              <a:gd name="connsiteY171" fmla="*/ 9525 h 1787292"/>
              <a:gd name="connsiteX172" fmla="*/ 9010382 w 12192000"/>
              <a:gd name="connsiteY172" fmla="*/ 20637 h 1787292"/>
              <a:gd name="connsiteX173" fmla="*/ 9056420 w 12192000"/>
              <a:gd name="connsiteY173" fmla="*/ 36512 h 1787292"/>
              <a:gd name="connsiteX174" fmla="*/ 9097696 w 12192000"/>
              <a:gd name="connsiteY174" fmla="*/ 52387 h 1787292"/>
              <a:gd name="connsiteX175" fmla="*/ 9134208 w 12192000"/>
              <a:gd name="connsiteY175" fmla="*/ 68262 h 1787292"/>
              <a:gd name="connsiteX176" fmla="*/ 9172308 w 12192000"/>
              <a:gd name="connsiteY176" fmla="*/ 87312 h 1787292"/>
              <a:gd name="connsiteX177" fmla="*/ 9210408 w 12192000"/>
              <a:gd name="connsiteY177" fmla="*/ 106362 h 1787292"/>
              <a:gd name="connsiteX178" fmla="*/ 9246920 w 12192000"/>
              <a:gd name="connsiteY178" fmla="*/ 125412 h 1787292"/>
              <a:gd name="connsiteX179" fmla="*/ 9288196 w 12192000"/>
              <a:gd name="connsiteY179" fmla="*/ 141287 h 1787292"/>
              <a:gd name="connsiteX180" fmla="*/ 9334232 w 12192000"/>
              <a:gd name="connsiteY180" fmla="*/ 155575 h 1787292"/>
              <a:gd name="connsiteX181" fmla="*/ 9386620 w 12192000"/>
              <a:gd name="connsiteY181" fmla="*/ 166687 h 1787292"/>
              <a:gd name="connsiteX182" fmla="*/ 9446946 w 12192000"/>
              <a:gd name="connsiteY182" fmla="*/ 174625 h 1787292"/>
              <a:gd name="connsiteX183" fmla="*/ 9515208 w 12192000"/>
              <a:gd name="connsiteY183" fmla="*/ 176212 h 1787292"/>
              <a:gd name="connsiteX184" fmla="*/ 9583470 w 12192000"/>
              <a:gd name="connsiteY184" fmla="*/ 174625 h 1787292"/>
              <a:gd name="connsiteX185" fmla="*/ 9643796 w 12192000"/>
              <a:gd name="connsiteY185" fmla="*/ 166687 h 1787292"/>
              <a:gd name="connsiteX186" fmla="*/ 9696182 w 12192000"/>
              <a:gd name="connsiteY186" fmla="*/ 155575 h 1787292"/>
              <a:gd name="connsiteX187" fmla="*/ 9742220 w 12192000"/>
              <a:gd name="connsiteY187" fmla="*/ 141287 h 1787292"/>
              <a:gd name="connsiteX188" fmla="*/ 9783496 w 12192000"/>
              <a:gd name="connsiteY188" fmla="*/ 125412 h 1787292"/>
              <a:gd name="connsiteX189" fmla="*/ 9820008 w 12192000"/>
              <a:gd name="connsiteY189" fmla="*/ 106362 h 1787292"/>
              <a:gd name="connsiteX190" fmla="*/ 9896208 w 12192000"/>
              <a:gd name="connsiteY190" fmla="*/ 68262 h 1787292"/>
              <a:gd name="connsiteX191" fmla="*/ 9932720 w 12192000"/>
              <a:gd name="connsiteY191" fmla="*/ 52387 h 1787292"/>
              <a:gd name="connsiteX192" fmla="*/ 9973996 w 12192000"/>
              <a:gd name="connsiteY192" fmla="*/ 36512 h 1787292"/>
              <a:gd name="connsiteX193" fmla="*/ 10020032 w 12192000"/>
              <a:gd name="connsiteY193" fmla="*/ 20637 h 1787292"/>
              <a:gd name="connsiteX194" fmla="*/ 10072420 w 12192000"/>
              <a:gd name="connsiteY194" fmla="*/ 9525 h 1787292"/>
              <a:gd name="connsiteX195" fmla="*/ 10132746 w 12192000"/>
              <a:gd name="connsiteY195" fmla="*/ 3175 h 1787292"/>
              <a:gd name="connsiteX196" fmla="*/ 10201008 w 12192000"/>
              <a:gd name="connsiteY196" fmla="*/ 0 h 1787292"/>
              <a:gd name="connsiteX197" fmla="*/ 10269270 w 12192000"/>
              <a:gd name="connsiteY197" fmla="*/ 3175 h 1787292"/>
              <a:gd name="connsiteX198" fmla="*/ 10329596 w 12192000"/>
              <a:gd name="connsiteY198" fmla="*/ 9525 h 1787292"/>
              <a:gd name="connsiteX199" fmla="*/ 10381982 w 12192000"/>
              <a:gd name="connsiteY199" fmla="*/ 20637 h 1787292"/>
              <a:gd name="connsiteX200" fmla="*/ 10428020 w 12192000"/>
              <a:gd name="connsiteY200" fmla="*/ 36512 h 1787292"/>
              <a:gd name="connsiteX201" fmla="*/ 10469296 w 12192000"/>
              <a:gd name="connsiteY201" fmla="*/ 52387 h 1787292"/>
              <a:gd name="connsiteX202" fmla="*/ 10505808 w 12192000"/>
              <a:gd name="connsiteY202" fmla="*/ 68262 h 1787292"/>
              <a:gd name="connsiteX203" fmla="*/ 10543908 w 12192000"/>
              <a:gd name="connsiteY203" fmla="*/ 87312 h 1787292"/>
              <a:gd name="connsiteX204" fmla="*/ 10582008 w 12192000"/>
              <a:gd name="connsiteY204" fmla="*/ 106362 h 1787292"/>
              <a:gd name="connsiteX205" fmla="*/ 10618520 w 12192000"/>
              <a:gd name="connsiteY205" fmla="*/ 125412 h 1787292"/>
              <a:gd name="connsiteX206" fmla="*/ 10659796 w 12192000"/>
              <a:gd name="connsiteY206" fmla="*/ 141287 h 1787292"/>
              <a:gd name="connsiteX207" fmla="*/ 10705832 w 12192000"/>
              <a:gd name="connsiteY207" fmla="*/ 155575 h 1787292"/>
              <a:gd name="connsiteX208" fmla="*/ 10758220 w 12192000"/>
              <a:gd name="connsiteY208" fmla="*/ 166687 h 1787292"/>
              <a:gd name="connsiteX209" fmla="*/ 10818546 w 12192000"/>
              <a:gd name="connsiteY209" fmla="*/ 174625 h 1787292"/>
              <a:gd name="connsiteX210" fmla="*/ 10886808 w 12192000"/>
              <a:gd name="connsiteY210" fmla="*/ 176212 h 1787292"/>
              <a:gd name="connsiteX211" fmla="*/ 10955070 w 12192000"/>
              <a:gd name="connsiteY211" fmla="*/ 174625 h 1787292"/>
              <a:gd name="connsiteX212" fmla="*/ 11015396 w 12192000"/>
              <a:gd name="connsiteY212" fmla="*/ 166687 h 1787292"/>
              <a:gd name="connsiteX213" fmla="*/ 11067782 w 12192000"/>
              <a:gd name="connsiteY213" fmla="*/ 155575 h 1787292"/>
              <a:gd name="connsiteX214" fmla="*/ 11113820 w 12192000"/>
              <a:gd name="connsiteY214" fmla="*/ 141287 h 1787292"/>
              <a:gd name="connsiteX215" fmla="*/ 11155096 w 12192000"/>
              <a:gd name="connsiteY215" fmla="*/ 125412 h 1787292"/>
              <a:gd name="connsiteX216" fmla="*/ 11191608 w 12192000"/>
              <a:gd name="connsiteY216" fmla="*/ 106362 h 1787292"/>
              <a:gd name="connsiteX217" fmla="*/ 11229708 w 12192000"/>
              <a:gd name="connsiteY217" fmla="*/ 87312 h 1787292"/>
              <a:gd name="connsiteX218" fmla="*/ 11267808 w 12192000"/>
              <a:gd name="connsiteY218" fmla="*/ 68262 h 1787292"/>
              <a:gd name="connsiteX219" fmla="*/ 11304320 w 12192000"/>
              <a:gd name="connsiteY219" fmla="*/ 52387 h 1787292"/>
              <a:gd name="connsiteX220" fmla="*/ 11345596 w 12192000"/>
              <a:gd name="connsiteY220" fmla="*/ 36512 h 1787292"/>
              <a:gd name="connsiteX221" fmla="*/ 11391632 w 12192000"/>
              <a:gd name="connsiteY221" fmla="*/ 20637 h 1787292"/>
              <a:gd name="connsiteX222" fmla="*/ 11444020 w 12192000"/>
              <a:gd name="connsiteY222" fmla="*/ 9525 h 1787292"/>
              <a:gd name="connsiteX223" fmla="*/ 11504346 w 12192000"/>
              <a:gd name="connsiteY223" fmla="*/ 3175 h 1787292"/>
              <a:gd name="connsiteX224" fmla="*/ 11572608 w 12192000"/>
              <a:gd name="connsiteY224" fmla="*/ 0 h 1787292"/>
              <a:gd name="connsiteX225" fmla="*/ 11640870 w 12192000"/>
              <a:gd name="connsiteY225" fmla="*/ 3175 h 1787292"/>
              <a:gd name="connsiteX226" fmla="*/ 11701196 w 12192000"/>
              <a:gd name="connsiteY226" fmla="*/ 9525 h 1787292"/>
              <a:gd name="connsiteX227" fmla="*/ 11753582 w 12192000"/>
              <a:gd name="connsiteY227" fmla="*/ 20637 h 1787292"/>
              <a:gd name="connsiteX228" fmla="*/ 11799620 w 12192000"/>
              <a:gd name="connsiteY228" fmla="*/ 36512 h 1787292"/>
              <a:gd name="connsiteX229" fmla="*/ 11840896 w 12192000"/>
              <a:gd name="connsiteY229" fmla="*/ 52387 h 1787292"/>
              <a:gd name="connsiteX230" fmla="*/ 11877408 w 12192000"/>
              <a:gd name="connsiteY230" fmla="*/ 68262 h 1787292"/>
              <a:gd name="connsiteX231" fmla="*/ 11915508 w 12192000"/>
              <a:gd name="connsiteY231" fmla="*/ 87312 h 1787292"/>
              <a:gd name="connsiteX232" fmla="*/ 11953608 w 12192000"/>
              <a:gd name="connsiteY232" fmla="*/ 106362 h 1787292"/>
              <a:gd name="connsiteX233" fmla="*/ 11990120 w 12192000"/>
              <a:gd name="connsiteY233" fmla="*/ 125412 h 1787292"/>
              <a:gd name="connsiteX234" fmla="*/ 12031396 w 12192000"/>
              <a:gd name="connsiteY234" fmla="*/ 141287 h 1787292"/>
              <a:gd name="connsiteX235" fmla="*/ 12077432 w 12192000"/>
              <a:gd name="connsiteY235" fmla="*/ 155575 h 1787292"/>
              <a:gd name="connsiteX236" fmla="*/ 12129820 w 12192000"/>
              <a:gd name="connsiteY236" fmla="*/ 166688 h 1787292"/>
              <a:gd name="connsiteX237" fmla="*/ 12190146 w 12192000"/>
              <a:gd name="connsiteY237" fmla="*/ 174625 h 1787292"/>
              <a:gd name="connsiteX238" fmla="*/ 12192000 w 12192000"/>
              <a:gd name="connsiteY238" fmla="*/ 174668 h 1787292"/>
              <a:gd name="connsiteX239" fmla="*/ 12192000 w 12192000"/>
              <a:gd name="connsiteY239" fmla="*/ 885826 h 1787292"/>
              <a:gd name="connsiteX240" fmla="*/ 12192000 w 12192000"/>
              <a:gd name="connsiteY240" fmla="*/ 1787292 h 1787292"/>
              <a:gd name="connsiteX241" fmla="*/ 0 w 12192000"/>
              <a:gd name="connsiteY241" fmla="*/ 1787292 h 1787292"/>
              <a:gd name="connsiteX242" fmla="*/ 0 w 12192000"/>
              <a:gd name="connsiteY242" fmla="*/ 885826 h 1787292"/>
              <a:gd name="connsiteX243" fmla="*/ 0 w 12192000"/>
              <a:gd name="connsiteY243" fmla="*/ 174668 h 1787292"/>
              <a:gd name="connsiteX244" fmla="*/ 1852 w 12192000"/>
              <a:gd name="connsiteY244" fmla="*/ 174625 h 1787292"/>
              <a:gd name="connsiteX245" fmla="*/ 62177 w 12192000"/>
              <a:gd name="connsiteY245" fmla="*/ 166687 h 1787292"/>
              <a:gd name="connsiteX246" fmla="*/ 114564 w 12192000"/>
              <a:gd name="connsiteY246" fmla="*/ 155575 h 1787292"/>
              <a:gd name="connsiteX247" fmla="*/ 160602 w 12192000"/>
              <a:gd name="connsiteY247" fmla="*/ 141287 h 1787292"/>
              <a:gd name="connsiteX248" fmla="*/ 201877 w 12192000"/>
              <a:gd name="connsiteY248" fmla="*/ 125412 h 1787292"/>
              <a:gd name="connsiteX249" fmla="*/ 238389 w 12192000"/>
              <a:gd name="connsiteY249" fmla="*/ 106362 h 1787292"/>
              <a:gd name="connsiteX250" fmla="*/ 276489 w 12192000"/>
              <a:gd name="connsiteY250" fmla="*/ 87312 h 1787292"/>
              <a:gd name="connsiteX251" fmla="*/ 314589 w 12192000"/>
              <a:gd name="connsiteY251" fmla="*/ 68262 h 1787292"/>
              <a:gd name="connsiteX252" fmla="*/ 351102 w 12192000"/>
              <a:gd name="connsiteY252" fmla="*/ 52387 h 1787292"/>
              <a:gd name="connsiteX253" fmla="*/ 392377 w 12192000"/>
              <a:gd name="connsiteY253" fmla="*/ 36512 h 1787292"/>
              <a:gd name="connsiteX254" fmla="*/ 438414 w 12192000"/>
              <a:gd name="connsiteY254" fmla="*/ 20637 h 1787292"/>
              <a:gd name="connsiteX255" fmla="*/ 490802 w 12192000"/>
              <a:gd name="connsiteY255" fmla="*/ 9525 h 1787292"/>
              <a:gd name="connsiteX256" fmla="*/ 551127 w 12192000"/>
              <a:gd name="connsiteY256" fmla="*/ 3175 h 1787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Lst>
            <a:rect l="l" t="t" r="r" b="b"/>
            <a:pathLst>
              <a:path w="12192000" h="1787292">
                <a:moveTo>
                  <a:pt x="619389" y="0"/>
                </a:moveTo>
                <a:lnTo>
                  <a:pt x="687652" y="3175"/>
                </a:lnTo>
                <a:lnTo>
                  <a:pt x="747977" y="9525"/>
                </a:lnTo>
                <a:lnTo>
                  <a:pt x="800364" y="20637"/>
                </a:lnTo>
                <a:lnTo>
                  <a:pt x="846402" y="36512"/>
                </a:lnTo>
                <a:lnTo>
                  <a:pt x="887677" y="52387"/>
                </a:lnTo>
                <a:lnTo>
                  <a:pt x="924189" y="68262"/>
                </a:lnTo>
                <a:lnTo>
                  <a:pt x="962289" y="87312"/>
                </a:lnTo>
                <a:lnTo>
                  <a:pt x="1000389" y="106362"/>
                </a:lnTo>
                <a:lnTo>
                  <a:pt x="1036902" y="125412"/>
                </a:lnTo>
                <a:lnTo>
                  <a:pt x="1078177" y="141287"/>
                </a:lnTo>
                <a:lnTo>
                  <a:pt x="1124214" y="155575"/>
                </a:lnTo>
                <a:lnTo>
                  <a:pt x="1176602" y="166687"/>
                </a:lnTo>
                <a:lnTo>
                  <a:pt x="1236927" y="174625"/>
                </a:lnTo>
                <a:lnTo>
                  <a:pt x="1305189" y="176212"/>
                </a:lnTo>
                <a:lnTo>
                  <a:pt x="1373452" y="174625"/>
                </a:lnTo>
                <a:lnTo>
                  <a:pt x="1433777" y="166687"/>
                </a:lnTo>
                <a:lnTo>
                  <a:pt x="1486164" y="155575"/>
                </a:lnTo>
                <a:lnTo>
                  <a:pt x="1532202" y="141287"/>
                </a:lnTo>
                <a:lnTo>
                  <a:pt x="1573477" y="125412"/>
                </a:lnTo>
                <a:lnTo>
                  <a:pt x="1609989" y="106362"/>
                </a:lnTo>
                <a:lnTo>
                  <a:pt x="1648089" y="87312"/>
                </a:lnTo>
                <a:lnTo>
                  <a:pt x="1686189" y="68262"/>
                </a:lnTo>
                <a:lnTo>
                  <a:pt x="1722702" y="52387"/>
                </a:lnTo>
                <a:lnTo>
                  <a:pt x="1763977" y="36512"/>
                </a:lnTo>
                <a:lnTo>
                  <a:pt x="1810014" y="20637"/>
                </a:lnTo>
                <a:lnTo>
                  <a:pt x="1862402" y="9525"/>
                </a:lnTo>
                <a:lnTo>
                  <a:pt x="1922727" y="3175"/>
                </a:lnTo>
                <a:lnTo>
                  <a:pt x="1990989" y="0"/>
                </a:lnTo>
                <a:lnTo>
                  <a:pt x="2059252" y="3175"/>
                </a:lnTo>
                <a:lnTo>
                  <a:pt x="2119577" y="9525"/>
                </a:lnTo>
                <a:lnTo>
                  <a:pt x="2171964" y="20637"/>
                </a:lnTo>
                <a:lnTo>
                  <a:pt x="2218002" y="36512"/>
                </a:lnTo>
                <a:lnTo>
                  <a:pt x="2259277" y="52387"/>
                </a:lnTo>
                <a:lnTo>
                  <a:pt x="2295789" y="68262"/>
                </a:lnTo>
                <a:lnTo>
                  <a:pt x="2333889" y="87312"/>
                </a:lnTo>
                <a:lnTo>
                  <a:pt x="2371989" y="106362"/>
                </a:lnTo>
                <a:lnTo>
                  <a:pt x="2408502" y="125412"/>
                </a:lnTo>
                <a:lnTo>
                  <a:pt x="2449777" y="141287"/>
                </a:lnTo>
                <a:lnTo>
                  <a:pt x="2495814" y="155575"/>
                </a:lnTo>
                <a:lnTo>
                  <a:pt x="2548202" y="166687"/>
                </a:lnTo>
                <a:lnTo>
                  <a:pt x="2608527" y="174625"/>
                </a:lnTo>
                <a:lnTo>
                  <a:pt x="2676789" y="176212"/>
                </a:lnTo>
                <a:lnTo>
                  <a:pt x="2745052" y="174625"/>
                </a:lnTo>
                <a:lnTo>
                  <a:pt x="2805377" y="166687"/>
                </a:lnTo>
                <a:lnTo>
                  <a:pt x="2857764" y="155575"/>
                </a:lnTo>
                <a:lnTo>
                  <a:pt x="2903802" y="141287"/>
                </a:lnTo>
                <a:lnTo>
                  <a:pt x="2945077" y="125412"/>
                </a:lnTo>
                <a:lnTo>
                  <a:pt x="2981589" y="106362"/>
                </a:lnTo>
                <a:lnTo>
                  <a:pt x="3019689" y="87312"/>
                </a:lnTo>
                <a:lnTo>
                  <a:pt x="3057789" y="68262"/>
                </a:lnTo>
                <a:lnTo>
                  <a:pt x="3094302" y="52387"/>
                </a:lnTo>
                <a:lnTo>
                  <a:pt x="3135577" y="36512"/>
                </a:lnTo>
                <a:lnTo>
                  <a:pt x="3181614" y="20637"/>
                </a:lnTo>
                <a:lnTo>
                  <a:pt x="3234002" y="9525"/>
                </a:lnTo>
                <a:lnTo>
                  <a:pt x="3294327" y="3175"/>
                </a:lnTo>
                <a:lnTo>
                  <a:pt x="3361002" y="0"/>
                </a:lnTo>
                <a:lnTo>
                  <a:pt x="3430852" y="3175"/>
                </a:lnTo>
                <a:lnTo>
                  <a:pt x="3491177" y="9525"/>
                </a:lnTo>
                <a:lnTo>
                  <a:pt x="3543564" y="20637"/>
                </a:lnTo>
                <a:lnTo>
                  <a:pt x="3589602" y="36512"/>
                </a:lnTo>
                <a:lnTo>
                  <a:pt x="3630877" y="52387"/>
                </a:lnTo>
                <a:lnTo>
                  <a:pt x="3667389" y="68262"/>
                </a:lnTo>
                <a:lnTo>
                  <a:pt x="3705489" y="87312"/>
                </a:lnTo>
                <a:lnTo>
                  <a:pt x="3743589" y="106362"/>
                </a:lnTo>
                <a:lnTo>
                  <a:pt x="3780102" y="125412"/>
                </a:lnTo>
                <a:lnTo>
                  <a:pt x="3821377" y="141287"/>
                </a:lnTo>
                <a:lnTo>
                  <a:pt x="3867414" y="155575"/>
                </a:lnTo>
                <a:lnTo>
                  <a:pt x="3919802" y="166687"/>
                </a:lnTo>
                <a:lnTo>
                  <a:pt x="3980127" y="174625"/>
                </a:lnTo>
                <a:lnTo>
                  <a:pt x="4048389" y="176212"/>
                </a:lnTo>
                <a:lnTo>
                  <a:pt x="4116652" y="174625"/>
                </a:lnTo>
                <a:lnTo>
                  <a:pt x="4176977" y="166687"/>
                </a:lnTo>
                <a:lnTo>
                  <a:pt x="4229364" y="155575"/>
                </a:lnTo>
                <a:lnTo>
                  <a:pt x="4275402" y="141287"/>
                </a:lnTo>
                <a:lnTo>
                  <a:pt x="4316677" y="125412"/>
                </a:lnTo>
                <a:lnTo>
                  <a:pt x="4353189" y="106362"/>
                </a:lnTo>
                <a:lnTo>
                  <a:pt x="4429389" y="68262"/>
                </a:lnTo>
                <a:lnTo>
                  <a:pt x="4465902" y="52387"/>
                </a:lnTo>
                <a:lnTo>
                  <a:pt x="4507177" y="36512"/>
                </a:lnTo>
                <a:lnTo>
                  <a:pt x="4553214" y="20637"/>
                </a:lnTo>
                <a:lnTo>
                  <a:pt x="4605602" y="9525"/>
                </a:lnTo>
                <a:lnTo>
                  <a:pt x="4665928" y="3175"/>
                </a:lnTo>
                <a:lnTo>
                  <a:pt x="4734189" y="0"/>
                </a:lnTo>
                <a:lnTo>
                  <a:pt x="4802453" y="3175"/>
                </a:lnTo>
                <a:lnTo>
                  <a:pt x="4862777" y="9525"/>
                </a:lnTo>
                <a:lnTo>
                  <a:pt x="4915165" y="20637"/>
                </a:lnTo>
                <a:lnTo>
                  <a:pt x="4961201" y="36512"/>
                </a:lnTo>
                <a:lnTo>
                  <a:pt x="5002476" y="52387"/>
                </a:lnTo>
                <a:lnTo>
                  <a:pt x="5038989" y="68262"/>
                </a:lnTo>
                <a:lnTo>
                  <a:pt x="5077089" y="87312"/>
                </a:lnTo>
                <a:lnTo>
                  <a:pt x="5115189" y="106362"/>
                </a:lnTo>
                <a:lnTo>
                  <a:pt x="5151701" y="125412"/>
                </a:lnTo>
                <a:lnTo>
                  <a:pt x="5192976" y="141287"/>
                </a:lnTo>
                <a:lnTo>
                  <a:pt x="5239014" y="155575"/>
                </a:lnTo>
                <a:lnTo>
                  <a:pt x="5291401" y="166687"/>
                </a:lnTo>
                <a:lnTo>
                  <a:pt x="5351727" y="174625"/>
                </a:lnTo>
                <a:lnTo>
                  <a:pt x="5410199" y="175985"/>
                </a:lnTo>
                <a:lnTo>
                  <a:pt x="5468671" y="174625"/>
                </a:lnTo>
                <a:lnTo>
                  <a:pt x="5528996" y="166687"/>
                </a:lnTo>
                <a:lnTo>
                  <a:pt x="5581383" y="155575"/>
                </a:lnTo>
                <a:lnTo>
                  <a:pt x="5627421" y="141287"/>
                </a:lnTo>
                <a:lnTo>
                  <a:pt x="5668696" y="125412"/>
                </a:lnTo>
                <a:lnTo>
                  <a:pt x="5705209" y="106362"/>
                </a:lnTo>
                <a:lnTo>
                  <a:pt x="5743308" y="87312"/>
                </a:lnTo>
                <a:lnTo>
                  <a:pt x="5781408" y="68262"/>
                </a:lnTo>
                <a:lnTo>
                  <a:pt x="5817921" y="52387"/>
                </a:lnTo>
                <a:lnTo>
                  <a:pt x="5859196" y="36512"/>
                </a:lnTo>
                <a:lnTo>
                  <a:pt x="5905234" y="20637"/>
                </a:lnTo>
                <a:lnTo>
                  <a:pt x="5957621" y="9525"/>
                </a:lnTo>
                <a:lnTo>
                  <a:pt x="6017947" y="3175"/>
                </a:lnTo>
                <a:lnTo>
                  <a:pt x="6086208" y="0"/>
                </a:lnTo>
                <a:lnTo>
                  <a:pt x="6095999" y="455"/>
                </a:lnTo>
                <a:lnTo>
                  <a:pt x="6105789" y="0"/>
                </a:lnTo>
                <a:lnTo>
                  <a:pt x="6174052" y="3175"/>
                </a:lnTo>
                <a:lnTo>
                  <a:pt x="6234377" y="9525"/>
                </a:lnTo>
                <a:lnTo>
                  <a:pt x="6286764" y="20637"/>
                </a:lnTo>
                <a:lnTo>
                  <a:pt x="6332802" y="36512"/>
                </a:lnTo>
                <a:lnTo>
                  <a:pt x="6374077" y="52387"/>
                </a:lnTo>
                <a:lnTo>
                  <a:pt x="6410589" y="68262"/>
                </a:lnTo>
                <a:lnTo>
                  <a:pt x="6448689" y="87312"/>
                </a:lnTo>
                <a:lnTo>
                  <a:pt x="6486789" y="106362"/>
                </a:lnTo>
                <a:lnTo>
                  <a:pt x="6523302" y="125412"/>
                </a:lnTo>
                <a:lnTo>
                  <a:pt x="6564577" y="141287"/>
                </a:lnTo>
                <a:lnTo>
                  <a:pt x="6610614" y="155575"/>
                </a:lnTo>
                <a:lnTo>
                  <a:pt x="6663002" y="166687"/>
                </a:lnTo>
                <a:lnTo>
                  <a:pt x="6723327" y="174625"/>
                </a:lnTo>
                <a:lnTo>
                  <a:pt x="6781799" y="175985"/>
                </a:lnTo>
                <a:lnTo>
                  <a:pt x="6840271" y="174625"/>
                </a:lnTo>
                <a:lnTo>
                  <a:pt x="6900596" y="166687"/>
                </a:lnTo>
                <a:lnTo>
                  <a:pt x="6952983" y="155575"/>
                </a:lnTo>
                <a:lnTo>
                  <a:pt x="6999021" y="141287"/>
                </a:lnTo>
                <a:lnTo>
                  <a:pt x="7040296" y="125412"/>
                </a:lnTo>
                <a:lnTo>
                  <a:pt x="7076808" y="106362"/>
                </a:lnTo>
                <a:lnTo>
                  <a:pt x="7114908" y="87312"/>
                </a:lnTo>
                <a:lnTo>
                  <a:pt x="7153008" y="68262"/>
                </a:lnTo>
                <a:lnTo>
                  <a:pt x="7189521" y="52387"/>
                </a:lnTo>
                <a:lnTo>
                  <a:pt x="7230796" y="36512"/>
                </a:lnTo>
                <a:lnTo>
                  <a:pt x="7276833" y="20637"/>
                </a:lnTo>
                <a:lnTo>
                  <a:pt x="7329221" y="9525"/>
                </a:lnTo>
                <a:lnTo>
                  <a:pt x="7389546" y="3175"/>
                </a:lnTo>
                <a:lnTo>
                  <a:pt x="7457808" y="0"/>
                </a:lnTo>
                <a:lnTo>
                  <a:pt x="7526071" y="3175"/>
                </a:lnTo>
                <a:lnTo>
                  <a:pt x="7586396" y="9525"/>
                </a:lnTo>
                <a:lnTo>
                  <a:pt x="7638783" y="20637"/>
                </a:lnTo>
                <a:lnTo>
                  <a:pt x="7684821" y="36512"/>
                </a:lnTo>
                <a:lnTo>
                  <a:pt x="7726096" y="52387"/>
                </a:lnTo>
                <a:lnTo>
                  <a:pt x="7762608" y="68262"/>
                </a:lnTo>
                <a:lnTo>
                  <a:pt x="7800708" y="87312"/>
                </a:lnTo>
                <a:lnTo>
                  <a:pt x="7838808" y="106362"/>
                </a:lnTo>
                <a:lnTo>
                  <a:pt x="7875321" y="125412"/>
                </a:lnTo>
                <a:lnTo>
                  <a:pt x="7916596" y="141287"/>
                </a:lnTo>
                <a:lnTo>
                  <a:pt x="7962633" y="155575"/>
                </a:lnTo>
                <a:lnTo>
                  <a:pt x="8015021" y="166687"/>
                </a:lnTo>
                <a:lnTo>
                  <a:pt x="8075346" y="174625"/>
                </a:lnTo>
                <a:lnTo>
                  <a:pt x="8143608" y="176212"/>
                </a:lnTo>
                <a:lnTo>
                  <a:pt x="8211871" y="174625"/>
                </a:lnTo>
                <a:lnTo>
                  <a:pt x="8272196" y="166687"/>
                </a:lnTo>
                <a:lnTo>
                  <a:pt x="8324583" y="155575"/>
                </a:lnTo>
                <a:lnTo>
                  <a:pt x="8370621" y="141287"/>
                </a:lnTo>
                <a:lnTo>
                  <a:pt x="8411896" y="125412"/>
                </a:lnTo>
                <a:lnTo>
                  <a:pt x="8448408" y="106362"/>
                </a:lnTo>
                <a:lnTo>
                  <a:pt x="8486508" y="87312"/>
                </a:lnTo>
                <a:lnTo>
                  <a:pt x="8524608" y="68262"/>
                </a:lnTo>
                <a:lnTo>
                  <a:pt x="8561120" y="52387"/>
                </a:lnTo>
                <a:lnTo>
                  <a:pt x="8602396" y="36512"/>
                </a:lnTo>
                <a:lnTo>
                  <a:pt x="8648432" y="20637"/>
                </a:lnTo>
                <a:lnTo>
                  <a:pt x="8700820" y="9525"/>
                </a:lnTo>
                <a:lnTo>
                  <a:pt x="8761146" y="3175"/>
                </a:lnTo>
                <a:lnTo>
                  <a:pt x="8827820" y="0"/>
                </a:lnTo>
                <a:lnTo>
                  <a:pt x="8897670" y="3175"/>
                </a:lnTo>
                <a:lnTo>
                  <a:pt x="8957996" y="9525"/>
                </a:lnTo>
                <a:lnTo>
                  <a:pt x="9010382" y="20637"/>
                </a:lnTo>
                <a:lnTo>
                  <a:pt x="9056420" y="36512"/>
                </a:lnTo>
                <a:lnTo>
                  <a:pt x="9097696" y="52387"/>
                </a:lnTo>
                <a:lnTo>
                  <a:pt x="9134208" y="68262"/>
                </a:lnTo>
                <a:lnTo>
                  <a:pt x="9172308" y="87312"/>
                </a:lnTo>
                <a:lnTo>
                  <a:pt x="9210408" y="106362"/>
                </a:lnTo>
                <a:lnTo>
                  <a:pt x="9246920" y="125412"/>
                </a:lnTo>
                <a:lnTo>
                  <a:pt x="9288196" y="141287"/>
                </a:lnTo>
                <a:lnTo>
                  <a:pt x="9334232" y="155575"/>
                </a:lnTo>
                <a:lnTo>
                  <a:pt x="9386620" y="166687"/>
                </a:lnTo>
                <a:lnTo>
                  <a:pt x="9446946" y="174625"/>
                </a:lnTo>
                <a:lnTo>
                  <a:pt x="9515208" y="176212"/>
                </a:lnTo>
                <a:lnTo>
                  <a:pt x="9583470" y="174625"/>
                </a:lnTo>
                <a:lnTo>
                  <a:pt x="9643796" y="166687"/>
                </a:lnTo>
                <a:lnTo>
                  <a:pt x="9696182" y="155575"/>
                </a:lnTo>
                <a:lnTo>
                  <a:pt x="9742220" y="141287"/>
                </a:lnTo>
                <a:lnTo>
                  <a:pt x="9783496" y="125412"/>
                </a:lnTo>
                <a:lnTo>
                  <a:pt x="9820008" y="106362"/>
                </a:lnTo>
                <a:lnTo>
                  <a:pt x="9896208" y="68262"/>
                </a:lnTo>
                <a:lnTo>
                  <a:pt x="9932720" y="52387"/>
                </a:lnTo>
                <a:lnTo>
                  <a:pt x="9973996" y="36512"/>
                </a:lnTo>
                <a:lnTo>
                  <a:pt x="10020032" y="20637"/>
                </a:lnTo>
                <a:lnTo>
                  <a:pt x="10072420" y="9525"/>
                </a:lnTo>
                <a:lnTo>
                  <a:pt x="10132746" y="3175"/>
                </a:lnTo>
                <a:lnTo>
                  <a:pt x="10201008" y="0"/>
                </a:lnTo>
                <a:lnTo>
                  <a:pt x="10269270" y="3175"/>
                </a:lnTo>
                <a:lnTo>
                  <a:pt x="10329596" y="9525"/>
                </a:lnTo>
                <a:lnTo>
                  <a:pt x="10381982" y="20637"/>
                </a:lnTo>
                <a:lnTo>
                  <a:pt x="10428020" y="36512"/>
                </a:lnTo>
                <a:lnTo>
                  <a:pt x="10469296" y="52387"/>
                </a:lnTo>
                <a:lnTo>
                  <a:pt x="10505808" y="68262"/>
                </a:lnTo>
                <a:lnTo>
                  <a:pt x="10543908" y="87312"/>
                </a:lnTo>
                <a:lnTo>
                  <a:pt x="10582008" y="106362"/>
                </a:lnTo>
                <a:lnTo>
                  <a:pt x="10618520" y="125412"/>
                </a:lnTo>
                <a:lnTo>
                  <a:pt x="10659796" y="141287"/>
                </a:lnTo>
                <a:lnTo>
                  <a:pt x="10705832" y="155575"/>
                </a:lnTo>
                <a:lnTo>
                  <a:pt x="10758220" y="166687"/>
                </a:lnTo>
                <a:lnTo>
                  <a:pt x="10818546" y="174625"/>
                </a:lnTo>
                <a:lnTo>
                  <a:pt x="10886808" y="176212"/>
                </a:lnTo>
                <a:lnTo>
                  <a:pt x="10955070" y="174625"/>
                </a:lnTo>
                <a:lnTo>
                  <a:pt x="11015396" y="166687"/>
                </a:lnTo>
                <a:lnTo>
                  <a:pt x="11067782" y="155575"/>
                </a:lnTo>
                <a:lnTo>
                  <a:pt x="11113820" y="141287"/>
                </a:lnTo>
                <a:lnTo>
                  <a:pt x="11155096" y="125412"/>
                </a:lnTo>
                <a:lnTo>
                  <a:pt x="11191608" y="106362"/>
                </a:lnTo>
                <a:lnTo>
                  <a:pt x="11229708" y="87312"/>
                </a:lnTo>
                <a:lnTo>
                  <a:pt x="11267808" y="68262"/>
                </a:lnTo>
                <a:lnTo>
                  <a:pt x="11304320" y="52387"/>
                </a:lnTo>
                <a:lnTo>
                  <a:pt x="11345596" y="36512"/>
                </a:lnTo>
                <a:lnTo>
                  <a:pt x="11391632" y="20637"/>
                </a:lnTo>
                <a:lnTo>
                  <a:pt x="11444020" y="9525"/>
                </a:lnTo>
                <a:lnTo>
                  <a:pt x="11504346" y="3175"/>
                </a:lnTo>
                <a:lnTo>
                  <a:pt x="11572608" y="0"/>
                </a:lnTo>
                <a:lnTo>
                  <a:pt x="11640870" y="3175"/>
                </a:lnTo>
                <a:lnTo>
                  <a:pt x="11701196" y="9525"/>
                </a:lnTo>
                <a:lnTo>
                  <a:pt x="11753582" y="20637"/>
                </a:lnTo>
                <a:lnTo>
                  <a:pt x="11799620" y="36512"/>
                </a:lnTo>
                <a:lnTo>
                  <a:pt x="11840896" y="52387"/>
                </a:lnTo>
                <a:lnTo>
                  <a:pt x="11877408" y="68262"/>
                </a:lnTo>
                <a:lnTo>
                  <a:pt x="11915508" y="87312"/>
                </a:lnTo>
                <a:lnTo>
                  <a:pt x="11953608" y="106362"/>
                </a:lnTo>
                <a:lnTo>
                  <a:pt x="11990120" y="125412"/>
                </a:lnTo>
                <a:lnTo>
                  <a:pt x="12031396" y="141287"/>
                </a:lnTo>
                <a:lnTo>
                  <a:pt x="12077432" y="155575"/>
                </a:lnTo>
                <a:lnTo>
                  <a:pt x="12129820" y="166688"/>
                </a:lnTo>
                <a:lnTo>
                  <a:pt x="12190146" y="174625"/>
                </a:lnTo>
                <a:lnTo>
                  <a:pt x="12192000" y="174668"/>
                </a:lnTo>
                <a:lnTo>
                  <a:pt x="12192000" y="885826"/>
                </a:lnTo>
                <a:lnTo>
                  <a:pt x="12192000" y="1787292"/>
                </a:lnTo>
                <a:lnTo>
                  <a:pt x="0" y="1787292"/>
                </a:lnTo>
                <a:lnTo>
                  <a:pt x="0" y="885826"/>
                </a:lnTo>
                <a:lnTo>
                  <a:pt x="0" y="174668"/>
                </a:lnTo>
                <a:lnTo>
                  <a:pt x="1852" y="174625"/>
                </a:lnTo>
                <a:lnTo>
                  <a:pt x="62177" y="166687"/>
                </a:lnTo>
                <a:lnTo>
                  <a:pt x="114564" y="155575"/>
                </a:lnTo>
                <a:lnTo>
                  <a:pt x="160602" y="141287"/>
                </a:lnTo>
                <a:lnTo>
                  <a:pt x="201877" y="125412"/>
                </a:lnTo>
                <a:lnTo>
                  <a:pt x="238389" y="106362"/>
                </a:lnTo>
                <a:lnTo>
                  <a:pt x="276489" y="87312"/>
                </a:lnTo>
                <a:lnTo>
                  <a:pt x="314589" y="68262"/>
                </a:lnTo>
                <a:lnTo>
                  <a:pt x="351102" y="52387"/>
                </a:lnTo>
                <a:lnTo>
                  <a:pt x="392377" y="36512"/>
                </a:lnTo>
                <a:lnTo>
                  <a:pt x="438414" y="20637"/>
                </a:lnTo>
                <a:lnTo>
                  <a:pt x="490802" y="9525"/>
                </a:lnTo>
                <a:lnTo>
                  <a:pt x="551127" y="317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81410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9A1BF32B-DDE9-E6F2-5C3D-3308CD88EB54}"/>
              </a:ext>
            </a:extLst>
          </p:cNvPr>
          <p:cNvSpPr txBox="1"/>
          <p:nvPr/>
        </p:nvSpPr>
        <p:spPr>
          <a:xfrm>
            <a:off x="996048" y="856585"/>
            <a:ext cx="6019349" cy="400110"/>
          </a:xfrm>
          <a:prstGeom prst="rect">
            <a:avLst/>
          </a:prstGeom>
          <a:noFill/>
        </p:spPr>
        <p:txBody>
          <a:bodyPr wrap="square" rtlCol="0">
            <a:spAutoFit/>
          </a:bodyPr>
          <a:lstStyle/>
          <a:p>
            <a:r>
              <a:rPr kumimoji="1" lang="ja-JP" altLang="en-US" sz="2000" dirty="0"/>
              <a:t>・</a:t>
            </a:r>
            <a:r>
              <a:rPr kumimoji="1" lang="en-US" altLang="ja-JP" sz="2000" dirty="0"/>
              <a:t>Git Hub</a:t>
            </a:r>
            <a:r>
              <a:rPr kumimoji="1" lang="ja-JP" altLang="en-US" sz="2000" dirty="0"/>
              <a:t>を開き赤枠をクリック</a:t>
            </a:r>
          </a:p>
        </p:txBody>
      </p:sp>
      <p:pic>
        <p:nvPicPr>
          <p:cNvPr id="6" name="図 5" descr="グラフィカル ユーザー インターフェイス, テキスト, アプリケーション&#10;&#10;自動的に生成された説明">
            <a:extLst>
              <a:ext uri="{FF2B5EF4-FFF2-40B4-BE49-F238E27FC236}">
                <a16:creationId xmlns:a16="http://schemas.microsoft.com/office/drawing/2014/main" id="{9E12248A-1C5E-5B76-C1BE-12949C6A243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6048" y="2239033"/>
            <a:ext cx="4547674" cy="2548944"/>
          </a:xfrm>
          <a:prstGeom prst="rect">
            <a:avLst/>
          </a:prstGeom>
          <a:ln>
            <a:noFill/>
          </a:ln>
          <a:effectLst>
            <a:outerShdw blurRad="292100" dist="139700" dir="2700000" algn="tl" rotWithShape="0">
              <a:srgbClr val="333333">
                <a:alpha val="65000"/>
              </a:srgbClr>
            </a:outerShdw>
          </a:effectLst>
        </p:spPr>
      </p:pic>
      <p:pic>
        <p:nvPicPr>
          <p:cNvPr id="9" name="図 8" descr="グラフィカル ユーザー インターフェイス, アプリケーション&#10;&#10;自動的に生成された説明">
            <a:extLst>
              <a:ext uri="{FF2B5EF4-FFF2-40B4-BE49-F238E27FC236}">
                <a16:creationId xmlns:a16="http://schemas.microsoft.com/office/drawing/2014/main" id="{B95523F1-281D-1A7B-788B-F30E0A0A16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84793" y="2239033"/>
            <a:ext cx="4431885" cy="4240071"/>
          </a:xfrm>
          <a:prstGeom prst="rect">
            <a:avLst/>
          </a:prstGeom>
          <a:ln>
            <a:noFill/>
          </a:ln>
          <a:effectLst>
            <a:outerShdw blurRad="292100" dist="139700" dir="2700000" algn="tl" rotWithShape="0">
              <a:srgbClr val="333333">
                <a:alpha val="65000"/>
              </a:srgbClr>
            </a:outerShdw>
          </a:effectLst>
        </p:spPr>
      </p:pic>
      <p:sp>
        <p:nvSpPr>
          <p:cNvPr id="10" name="正方形/長方形 9">
            <a:extLst>
              <a:ext uri="{FF2B5EF4-FFF2-40B4-BE49-F238E27FC236}">
                <a16:creationId xmlns:a16="http://schemas.microsoft.com/office/drawing/2014/main" id="{785C40CF-03F4-3B78-43D3-1A8E7FF852E7}"/>
              </a:ext>
            </a:extLst>
          </p:cNvPr>
          <p:cNvSpPr/>
          <p:nvPr/>
        </p:nvSpPr>
        <p:spPr>
          <a:xfrm>
            <a:off x="996049" y="2239033"/>
            <a:ext cx="622890" cy="519157"/>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タイトル 1">
            <a:extLst>
              <a:ext uri="{FF2B5EF4-FFF2-40B4-BE49-F238E27FC236}">
                <a16:creationId xmlns:a16="http://schemas.microsoft.com/office/drawing/2014/main" id="{D1B824C3-8F76-95A1-9EF1-A72E01EE36D5}"/>
              </a:ext>
            </a:extLst>
          </p:cNvPr>
          <p:cNvSpPr txBox="1">
            <a:spLocks/>
          </p:cNvSpPr>
          <p:nvPr/>
        </p:nvSpPr>
        <p:spPr>
          <a:xfrm>
            <a:off x="1618939" y="2088811"/>
            <a:ext cx="3260361" cy="520467"/>
          </a:xfrm>
          <a:prstGeom prst="rect">
            <a:avLst/>
          </a:prstGeom>
        </p:spPr>
        <p:txBody>
          <a:bodyPr vert="horz" lIns="91440" tIns="45720" rIns="91440" bIns="45720" rtlCol="0" anchor="t">
            <a:normAutofit fontScale="85000" lnSpcReduction="10000"/>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3600" b="1" dirty="0">
                <a:solidFill>
                  <a:srgbClr val="FF0000"/>
                </a:solidFill>
              </a:rPr>
              <a:t>ここをクリック</a:t>
            </a:r>
          </a:p>
        </p:txBody>
      </p:sp>
      <p:sp>
        <p:nvSpPr>
          <p:cNvPr id="12" name="正方形/長方形 11">
            <a:extLst>
              <a:ext uri="{FF2B5EF4-FFF2-40B4-BE49-F238E27FC236}">
                <a16:creationId xmlns:a16="http://schemas.microsoft.com/office/drawing/2014/main" id="{EA3DF2B4-D78F-9466-E39D-5C1CFF986DC2}"/>
              </a:ext>
            </a:extLst>
          </p:cNvPr>
          <p:cNvSpPr/>
          <p:nvPr/>
        </p:nvSpPr>
        <p:spPr>
          <a:xfrm>
            <a:off x="7384792" y="4528398"/>
            <a:ext cx="2478735" cy="1752481"/>
          </a:xfrm>
          <a:prstGeom prst="rect">
            <a:avLst/>
          </a:prstGeom>
          <a:noFill/>
          <a:ln w="762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4" name="直線矢印コネクタ 13">
            <a:extLst>
              <a:ext uri="{FF2B5EF4-FFF2-40B4-BE49-F238E27FC236}">
                <a16:creationId xmlns:a16="http://schemas.microsoft.com/office/drawing/2014/main" id="{DA53197C-B58A-35CF-78AD-7DF5C98D9718}"/>
              </a:ext>
            </a:extLst>
          </p:cNvPr>
          <p:cNvCxnSpPr>
            <a:cxnSpLocks/>
          </p:cNvCxnSpPr>
          <p:nvPr/>
        </p:nvCxnSpPr>
        <p:spPr>
          <a:xfrm>
            <a:off x="5888496" y="3473970"/>
            <a:ext cx="1126901"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テキスト ボックス 16">
            <a:extLst>
              <a:ext uri="{FF2B5EF4-FFF2-40B4-BE49-F238E27FC236}">
                <a16:creationId xmlns:a16="http://schemas.microsoft.com/office/drawing/2014/main" id="{A65E34BE-D45D-FBAB-531B-E4F98DA15436}"/>
              </a:ext>
            </a:extLst>
          </p:cNvPr>
          <p:cNvSpPr txBox="1"/>
          <p:nvPr/>
        </p:nvSpPr>
        <p:spPr>
          <a:xfrm>
            <a:off x="996047" y="1278704"/>
            <a:ext cx="6019349" cy="400110"/>
          </a:xfrm>
          <a:prstGeom prst="rect">
            <a:avLst/>
          </a:prstGeom>
          <a:noFill/>
        </p:spPr>
        <p:txBody>
          <a:bodyPr wrap="square" rtlCol="0">
            <a:spAutoFit/>
          </a:bodyPr>
          <a:lstStyle/>
          <a:p>
            <a:r>
              <a:rPr kumimoji="1" lang="ja-JP" altLang="en-US" sz="2000" dirty="0"/>
              <a:t>・青枠の中にあるリポジトリをクリック</a:t>
            </a:r>
          </a:p>
        </p:txBody>
      </p:sp>
      <p:sp>
        <p:nvSpPr>
          <p:cNvPr id="5" name="テキスト ボックス 4">
            <a:extLst>
              <a:ext uri="{FF2B5EF4-FFF2-40B4-BE49-F238E27FC236}">
                <a16:creationId xmlns:a16="http://schemas.microsoft.com/office/drawing/2014/main" id="{BA84C2C2-813B-531E-2D37-DE41736AB751}"/>
              </a:ext>
            </a:extLst>
          </p:cNvPr>
          <p:cNvSpPr txBox="1"/>
          <p:nvPr/>
        </p:nvSpPr>
        <p:spPr>
          <a:xfrm>
            <a:off x="4749829" y="999449"/>
            <a:ext cx="2920864" cy="307777"/>
          </a:xfrm>
          <a:prstGeom prst="rect">
            <a:avLst/>
          </a:prstGeom>
          <a:noFill/>
        </p:spPr>
        <p:txBody>
          <a:bodyPr wrap="none" rtlCol="0">
            <a:spAutoFit/>
          </a:bodyPr>
          <a:lstStyle/>
          <a:p>
            <a:r>
              <a:rPr kumimoji="1" lang="en-US" altLang="ja-JP" sz="1400" dirty="0">
                <a:solidFill>
                  <a:srgbClr val="FF0000"/>
                </a:solidFill>
              </a:rPr>
              <a:t>※Web</a:t>
            </a:r>
            <a:r>
              <a:rPr kumimoji="1" lang="ja-JP" altLang="en-US" sz="1400" dirty="0">
                <a:solidFill>
                  <a:srgbClr val="FF0000"/>
                </a:solidFill>
              </a:rPr>
              <a:t>サイトにある</a:t>
            </a:r>
            <a:r>
              <a:rPr kumimoji="1" lang="en-US" altLang="ja-JP" sz="1400" dirty="0">
                <a:solidFill>
                  <a:srgbClr val="FF0000"/>
                </a:solidFill>
              </a:rPr>
              <a:t>Git Hub</a:t>
            </a:r>
            <a:r>
              <a:rPr kumimoji="1" lang="ja-JP" altLang="en-US" sz="1400" dirty="0">
                <a:solidFill>
                  <a:srgbClr val="FF0000"/>
                </a:solidFill>
              </a:rPr>
              <a:t>を開く</a:t>
            </a:r>
          </a:p>
        </p:txBody>
      </p:sp>
      <p:grpSp>
        <p:nvGrpSpPr>
          <p:cNvPr id="7" name="グループ化 6">
            <a:extLst>
              <a:ext uri="{FF2B5EF4-FFF2-40B4-BE49-F238E27FC236}">
                <a16:creationId xmlns:a16="http://schemas.microsoft.com/office/drawing/2014/main" id="{11A25E04-5A75-5829-50BC-88D79122472A}"/>
              </a:ext>
            </a:extLst>
          </p:cNvPr>
          <p:cNvGrpSpPr/>
          <p:nvPr/>
        </p:nvGrpSpPr>
        <p:grpSpPr>
          <a:xfrm>
            <a:off x="-156089" y="-1"/>
            <a:ext cx="12348089" cy="634258"/>
            <a:chOff x="-156089" y="-1"/>
            <a:chExt cx="12348089" cy="634258"/>
          </a:xfrm>
        </p:grpSpPr>
        <p:sp>
          <p:nvSpPr>
            <p:cNvPr id="8" name="正方形/長方形 7">
              <a:extLst>
                <a:ext uri="{FF2B5EF4-FFF2-40B4-BE49-F238E27FC236}">
                  <a16:creationId xmlns:a16="http://schemas.microsoft.com/office/drawing/2014/main" id="{5C2309ED-890C-B961-4CCB-CAE583E6496E}"/>
                </a:ext>
              </a:extLst>
            </p:cNvPr>
            <p:cNvSpPr/>
            <p:nvPr/>
          </p:nvSpPr>
          <p:spPr>
            <a:xfrm>
              <a:off x="0" y="-1"/>
              <a:ext cx="12192000" cy="505841"/>
            </a:xfrm>
            <a:prstGeom prst="rect">
              <a:avLst/>
            </a:prstGeom>
            <a:ln>
              <a:solidFill>
                <a:schemeClr val="tx2">
                  <a:lumMod val="90000"/>
                  <a:lumOff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3" name="タイトル 1">
              <a:extLst>
                <a:ext uri="{FF2B5EF4-FFF2-40B4-BE49-F238E27FC236}">
                  <a16:creationId xmlns:a16="http://schemas.microsoft.com/office/drawing/2014/main" id="{06D95648-EAC8-F556-111A-F08243DCA837}"/>
                </a:ext>
              </a:extLst>
            </p:cNvPr>
            <p:cNvSpPr txBox="1">
              <a:spLocks/>
            </p:cNvSpPr>
            <p:nvPr/>
          </p:nvSpPr>
          <p:spPr>
            <a:xfrm>
              <a:off x="-156089" y="36280"/>
              <a:ext cx="8610772" cy="5979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solidFill>
                    <a:schemeClr val="bg1"/>
                  </a:solidFill>
                </a:rPr>
                <a:t>・共同作業するには</a:t>
              </a:r>
              <a:endParaRPr lang="ja-JP" altLang="en-US" sz="2800" dirty="0">
                <a:solidFill>
                  <a:schemeClr val="bg1"/>
                </a:solidFill>
              </a:endParaRPr>
            </a:p>
          </p:txBody>
        </p:sp>
      </p:grpSp>
    </p:spTree>
    <p:extLst>
      <p:ext uri="{BB962C8B-B14F-4D97-AF65-F5344CB8AC3E}">
        <p14:creationId xmlns:p14="http://schemas.microsoft.com/office/powerpoint/2010/main" val="36257754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descr="グラフィカル ユーザー インターフェイス, テキスト, アプリケーション, メール&#10;&#10;自動的に生成された説明">
            <a:extLst>
              <a:ext uri="{FF2B5EF4-FFF2-40B4-BE49-F238E27FC236}">
                <a16:creationId xmlns:a16="http://schemas.microsoft.com/office/drawing/2014/main" id="{5CE477A3-BA67-6FB0-3A4A-BE904A9CD9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7630" y="1311670"/>
            <a:ext cx="10797460" cy="5110716"/>
          </a:xfrm>
          <a:prstGeom prst="rect">
            <a:avLst/>
          </a:prstGeom>
          <a:ln>
            <a:noFill/>
          </a:ln>
          <a:effectLst>
            <a:outerShdw blurRad="292100" dist="139700" dir="2700000" algn="tl" rotWithShape="0">
              <a:srgbClr val="333333">
                <a:alpha val="65000"/>
              </a:srgbClr>
            </a:outerShdw>
          </a:effectLst>
        </p:spPr>
      </p:pic>
      <p:sp>
        <p:nvSpPr>
          <p:cNvPr id="9" name="テキスト ボックス 8">
            <a:extLst>
              <a:ext uri="{FF2B5EF4-FFF2-40B4-BE49-F238E27FC236}">
                <a16:creationId xmlns:a16="http://schemas.microsoft.com/office/drawing/2014/main" id="{F50CF7C2-B47F-C280-4DBC-E542359807C5}"/>
              </a:ext>
            </a:extLst>
          </p:cNvPr>
          <p:cNvSpPr txBox="1"/>
          <p:nvPr/>
        </p:nvSpPr>
        <p:spPr>
          <a:xfrm>
            <a:off x="996048" y="572853"/>
            <a:ext cx="6019349" cy="400110"/>
          </a:xfrm>
          <a:prstGeom prst="rect">
            <a:avLst/>
          </a:prstGeom>
          <a:noFill/>
        </p:spPr>
        <p:txBody>
          <a:bodyPr wrap="square" rtlCol="0">
            <a:spAutoFit/>
          </a:bodyPr>
          <a:lstStyle/>
          <a:p>
            <a:r>
              <a:rPr kumimoji="1" lang="ja-JP" altLang="en-US" sz="2000" dirty="0"/>
              <a:t>・赤枠の</a:t>
            </a:r>
            <a:r>
              <a:rPr kumimoji="1" lang="en-US" altLang="ja-JP" sz="2000" dirty="0"/>
              <a:t>[Settings]</a:t>
            </a:r>
            <a:r>
              <a:rPr kumimoji="1" lang="ja-JP" altLang="en-US" sz="2000" dirty="0"/>
              <a:t>をクリック</a:t>
            </a:r>
          </a:p>
        </p:txBody>
      </p:sp>
      <p:sp>
        <p:nvSpPr>
          <p:cNvPr id="4" name="正方形/長方形 3">
            <a:extLst>
              <a:ext uri="{FF2B5EF4-FFF2-40B4-BE49-F238E27FC236}">
                <a16:creationId xmlns:a16="http://schemas.microsoft.com/office/drawing/2014/main" id="{B4D2044F-2503-0A15-1619-FD9F37943C1C}"/>
              </a:ext>
            </a:extLst>
          </p:cNvPr>
          <p:cNvSpPr/>
          <p:nvPr/>
        </p:nvSpPr>
        <p:spPr>
          <a:xfrm>
            <a:off x="10396811" y="1355567"/>
            <a:ext cx="1295517" cy="520466"/>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タイトル 1">
            <a:extLst>
              <a:ext uri="{FF2B5EF4-FFF2-40B4-BE49-F238E27FC236}">
                <a16:creationId xmlns:a16="http://schemas.microsoft.com/office/drawing/2014/main" id="{8DD45417-6E5C-7CF1-5CFF-2CDE2C2D1032}"/>
              </a:ext>
            </a:extLst>
          </p:cNvPr>
          <p:cNvSpPr txBox="1">
            <a:spLocks/>
          </p:cNvSpPr>
          <p:nvPr/>
        </p:nvSpPr>
        <p:spPr>
          <a:xfrm>
            <a:off x="9069049" y="835100"/>
            <a:ext cx="3260361" cy="520467"/>
          </a:xfrm>
          <a:prstGeom prst="rect">
            <a:avLst/>
          </a:prstGeom>
        </p:spPr>
        <p:txBody>
          <a:bodyPr vert="horz" lIns="91440" tIns="45720" rIns="91440" bIns="45720" rtlCol="0" anchor="t">
            <a:normAutofit fontScale="85000" lnSpcReduction="10000"/>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3600" b="1" dirty="0">
                <a:solidFill>
                  <a:srgbClr val="FF0000"/>
                </a:solidFill>
              </a:rPr>
              <a:t>ここをクリック</a:t>
            </a:r>
          </a:p>
        </p:txBody>
      </p:sp>
      <p:sp>
        <p:nvSpPr>
          <p:cNvPr id="11" name="テキスト ボックス 10">
            <a:extLst>
              <a:ext uri="{FF2B5EF4-FFF2-40B4-BE49-F238E27FC236}">
                <a16:creationId xmlns:a16="http://schemas.microsoft.com/office/drawing/2014/main" id="{908F5488-4ECA-7B75-1D57-62CAAFCC5949}"/>
              </a:ext>
            </a:extLst>
          </p:cNvPr>
          <p:cNvSpPr txBox="1"/>
          <p:nvPr/>
        </p:nvSpPr>
        <p:spPr>
          <a:xfrm>
            <a:off x="996048" y="873642"/>
            <a:ext cx="7303274" cy="400110"/>
          </a:xfrm>
          <a:prstGeom prst="rect">
            <a:avLst/>
          </a:prstGeom>
          <a:noFill/>
        </p:spPr>
        <p:txBody>
          <a:bodyPr wrap="square" rtlCol="0">
            <a:spAutoFit/>
          </a:bodyPr>
          <a:lstStyle/>
          <a:p>
            <a:r>
              <a:rPr kumimoji="1" lang="ja-JP" altLang="en-US" sz="2000" dirty="0"/>
              <a:t>・</a:t>
            </a:r>
            <a:r>
              <a:rPr kumimoji="1" lang="en-US" altLang="ja-JP" sz="2000" dirty="0"/>
              <a:t>[Settings]</a:t>
            </a:r>
            <a:r>
              <a:rPr kumimoji="1" lang="ja-JP" altLang="en-US" sz="2000" dirty="0"/>
              <a:t>クリック後、青枠の</a:t>
            </a:r>
            <a:r>
              <a:rPr kumimoji="1" lang="en-US" altLang="ja-JP" sz="2000" dirty="0"/>
              <a:t>[Collaborators]</a:t>
            </a:r>
            <a:r>
              <a:rPr kumimoji="1" lang="ja-JP" altLang="en-US" sz="2000" dirty="0"/>
              <a:t>をクリック</a:t>
            </a:r>
          </a:p>
        </p:txBody>
      </p:sp>
      <p:sp>
        <p:nvSpPr>
          <p:cNvPr id="12" name="正方形/長方形 11">
            <a:extLst>
              <a:ext uri="{FF2B5EF4-FFF2-40B4-BE49-F238E27FC236}">
                <a16:creationId xmlns:a16="http://schemas.microsoft.com/office/drawing/2014/main" id="{09ACDD19-14AD-6C02-EF2A-32789BB1F829}"/>
              </a:ext>
            </a:extLst>
          </p:cNvPr>
          <p:cNvSpPr/>
          <p:nvPr/>
        </p:nvSpPr>
        <p:spPr>
          <a:xfrm>
            <a:off x="1334125" y="3028013"/>
            <a:ext cx="1723868" cy="520467"/>
          </a:xfrm>
          <a:prstGeom prst="rect">
            <a:avLst/>
          </a:prstGeom>
          <a:noFill/>
          <a:ln w="762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タイトル 1">
            <a:extLst>
              <a:ext uri="{FF2B5EF4-FFF2-40B4-BE49-F238E27FC236}">
                <a16:creationId xmlns:a16="http://schemas.microsoft.com/office/drawing/2014/main" id="{A8BC9D21-8267-D67C-056E-AE961D5FA41C}"/>
              </a:ext>
            </a:extLst>
          </p:cNvPr>
          <p:cNvSpPr txBox="1">
            <a:spLocks/>
          </p:cNvSpPr>
          <p:nvPr/>
        </p:nvSpPr>
        <p:spPr>
          <a:xfrm>
            <a:off x="3017504" y="2908533"/>
            <a:ext cx="3260361" cy="520467"/>
          </a:xfrm>
          <a:prstGeom prst="rect">
            <a:avLst/>
          </a:prstGeom>
        </p:spPr>
        <p:txBody>
          <a:bodyPr vert="horz" lIns="91440" tIns="45720" rIns="91440" bIns="45720" rtlCol="0" anchor="t">
            <a:normAutofit fontScale="85000" lnSpcReduction="10000"/>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3600" b="1" dirty="0">
                <a:solidFill>
                  <a:srgbClr val="0070C0"/>
                </a:solidFill>
              </a:rPr>
              <a:t>ここをクリック</a:t>
            </a:r>
          </a:p>
        </p:txBody>
      </p:sp>
      <p:grpSp>
        <p:nvGrpSpPr>
          <p:cNvPr id="2" name="グループ化 1">
            <a:extLst>
              <a:ext uri="{FF2B5EF4-FFF2-40B4-BE49-F238E27FC236}">
                <a16:creationId xmlns:a16="http://schemas.microsoft.com/office/drawing/2014/main" id="{C462A892-8D2B-5A6E-B10E-D328D6FEC630}"/>
              </a:ext>
            </a:extLst>
          </p:cNvPr>
          <p:cNvGrpSpPr/>
          <p:nvPr/>
        </p:nvGrpSpPr>
        <p:grpSpPr>
          <a:xfrm>
            <a:off x="-156089" y="-1"/>
            <a:ext cx="12348089" cy="634258"/>
            <a:chOff x="-156089" y="-1"/>
            <a:chExt cx="12348089" cy="634258"/>
          </a:xfrm>
        </p:grpSpPr>
        <p:sp>
          <p:nvSpPr>
            <p:cNvPr id="3" name="正方形/長方形 2">
              <a:extLst>
                <a:ext uri="{FF2B5EF4-FFF2-40B4-BE49-F238E27FC236}">
                  <a16:creationId xmlns:a16="http://schemas.microsoft.com/office/drawing/2014/main" id="{20106F07-E81A-63EA-D8BF-0626B0C9F4C6}"/>
                </a:ext>
              </a:extLst>
            </p:cNvPr>
            <p:cNvSpPr/>
            <p:nvPr/>
          </p:nvSpPr>
          <p:spPr>
            <a:xfrm>
              <a:off x="0" y="-1"/>
              <a:ext cx="12192000" cy="505841"/>
            </a:xfrm>
            <a:prstGeom prst="rect">
              <a:avLst/>
            </a:prstGeom>
            <a:ln>
              <a:solidFill>
                <a:schemeClr val="tx2">
                  <a:lumMod val="90000"/>
                  <a:lumOff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5" name="タイトル 1">
              <a:extLst>
                <a:ext uri="{FF2B5EF4-FFF2-40B4-BE49-F238E27FC236}">
                  <a16:creationId xmlns:a16="http://schemas.microsoft.com/office/drawing/2014/main" id="{41B766B4-8046-3CC7-0A9E-0AF850C41311}"/>
                </a:ext>
              </a:extLst>
            </p:cNvPr>
            <p:cNvSpPr txBox="1">
              <a:spLocks/>
            </p:cNvSpPr>
            <p:nvPr/>
          </p:nvSpPr>
          <p:spPr>
            <a:xfrm>
              <a:off x="-156089" y="36280"/>
              <a:ext cx="8610772" cy="5979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solidFill>
                    <a:schemeClr val="bg1"/>
                  </a:solidFill>
                </a:rPr>
                <a:t>・共同作業するには</a:t>
              </a:r>
              <a:endParaRPr lang="ja-JP" altLang="en-US" sz="2800" dirty="0">
                <a:solidFill>
                  <a:schemeClr val="bg1"/>
                </a:solidFill>
              </a:endParaRPr>
            </a:p>
          </p:txBody>
        </p:sp>
      </p:grpSp>
    </p:spTree>
    <p:extLst>
      <p:ext uri="{BB962C8B-B14F-4D97-AF65-F5344CB8AC3E}">
        <p14:creationId xmlns:p14="http://schemas.microsoft.com/office/powerpoint/2010/main" val="11503079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グラフィカル ユーザー インターフェイス, テキスト, アプリケーション, メール&#10;&#10;自動的に生成された説明">
            <a:extLst>
              <a:ext uri="{FF2B5EF4-FFF2-40B4-BE49-F238E27FC236}">
                <a16:creationId xmlns:a16="http://schemas.microsoft.com/office/drawing/2014/main" id="{B32BA95E-5D72-E24F-B2F7-53BE90395A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1013" y="1073697"/>
            <a:ext cx="9211961" cy="5630061"/>
          </a:xfrm>
          <a:prstGeom prst="rect">
            <a:avLst/>
          </a:prstGeom>
          <a:ln>
            <a:noFill/>
          </a:ln>
          <a:effectLst>
            <a:outerShdw blurRad="292100" dist="139700" dir="2700000" algn="tl" rotWithShape="0">
              <a:srgbClr val="333333">
                <a:alpha val="65000"/>
              </a:srgbClr>
            </a:outerShdw>
          </a:effectLst>
        </p:spPr>
      </p:pic>
      <p:sp>
        <p:nvSpPr>
          <p:cNvPr id="9" name="テキスト ボックス 8">
            <a:extLst>
              <a:ext uri="{FF2B5EF4-FFF2-40B4-BE49-F238E27FC236}">
                <a16:creationId xmlns:a16="http://schemas.microsoft.com/office/drawing/2014/main" id="{F50CF7C2-B47F-C280-4DBC-E542359807C5}"/>
              </a:ext>
            </a:extLst>
          </p:cNvPr>
          <p:cNvSpPr txBox="1"/>
          <p:nvPr/>
        </p:nvSpPr>
        <p:spPr>
          <a:xfrm>
            <a:off x="996048" y="589713"/>
            <a:ext cx="6019349" cy="400110"/>
          </a:xfrm>
          <a:prstGeom prst="rect">
            <a:avLst/>
          </a:prstGeom>
          <a:noFill/>
        </p:spPr>
        <p:txBody>
          <a:bodyPr wrap="square" rtlCol="0">
            <a:spAutoFit/>
          </a:bodyPr>
          <a:lstStyle/>
          <a:p>
            <a:r>
              <a:rPr kumimoji="1" lang="ja-JP" altLang="en-US" sz="2000" dirty="0"/>
              <a:t>・</a:t>
            </a:r>
            <a:r>
              <a:rPr kumimoji="1" lang="en-US" altLang="ja-JP" sz="2000" dirty="0"/>
              <a:t>[Add</a:t>
            </a:r>
            <a:r>
              <a:rPr kumimoji="1" lang="ja-JP" altLang="en-US" sz="2000" dirty="0"/>
              <a:t> </a:t>
            </a:r>
            <a:r>
              <a:rPr kumimoji="1" lang="en-US" altLang="ja-JP" sz="2000" dirty="0"/>
              <a:t>people]</a:t>
            </a:r>
            <a:r>
              <a:rPr kumimoji="1" lang="ja-JP" altLang="en-US" sz="2000" dirty="0"/>
              <a:t>をクリック</a:t>
            </a:r>
          </a:p>
        </p:txBody>
      </p:sp>
      <p:sp>
        <p:nvSpPr>
          <p:cNvPr id="4" name="正方形/長方形 3">
            <a:extLst>
              <a:ext uri="{FF2B5EF4-FFF2-40B4-BE49-F238E27FC236}">
                <a16:creationId xmlns:a16="http://schemas.microsoft.com/office/drawing/2014/main" id="{B4D2044F-2503-0A15-1619-FD9F37943C1C}"/>
              </a:ext>
            </a:extLst>
          </p:cNvPr>
          <p:cNvSpPr/>
          <p:nvPr/>
        </p:nvSpPr>
        <p:spPr>
          <a:xfrm>
            <a:off x="7473729" y="6029328"/>
            <a:ext cx="1295517" cy="520466"/>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タイトル 1">
            <a:extLst>
              <a:ext uri="{FF2B5EF4-FFF2-40B4-BE49-F238E27FC236}">
                <a16:creationId xmlns:a16="http://schemas.microsoft.com/office/drawing/2014/main" id="{8DD45417-6E5C-7CF1-5CFF-2CDE2C2D1032}"/>
              </a:ext>
            </a:extLst>
          </p:cNvPr>
          <p:cNvSpPr txBox="1">
            <a:spLocks/>
          </p:cNvSpPr>
          <p:nvPr/>
        </p:nvSpPr>
        <p:spPr>
          <a:xfrm>
            <a:off x="8769246" y="6000040"/>
            <a:ext cx="3260361" cy="520467"/>
          </a:xfrm>
          <a:prstGeom prst="rect">
            <a:avLst/>
          </a:prstGeom>
        </p:spPr>
        <p:txBody>
          <a:bodyPr vert="horz" lIns="91440" tIns="45720" rIns="91440" bIns="45720" rtlCol="0" anchor="t">
            <a:normAutofit fontScale="85000" lnSpcReduction="10000"/>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3600" b="1" dirty="0">
                <a:solidFill>
                  <a:srgbClr val="FF0000"/>
                </a:solidFill>
              </a:rPr>
              <a:t>ここをクリック</a:t>
            </a:r>
          </a:p>
        </p:txBody>
      </p:sp>
      <p:grpSp>
        <p:nvGrpSpPr>
          <p:cNvPr id="2" name="グループ化 1">
            <a:extLst>
              <a:ext uri="{FF2B5EF4-FFF2-40B4-BE49-F238E27FC236}">
                <a16:creationId xmlns:a16="http://schemas.microsoft.com/office/drawing/2014/main" id="{6C1F3ABF-AF45-F2A6-878C-ED2ECC3ECA7F}"/>
              </a:ext>
            </a:extLst>
          </p:cNvPr>
          <p:cNvGrpSpPr/>
          <p:nvPr/>
        </p:nvGrpSpPr>
        <p:grpSpPr>
          <a:xfrm>
            <a:off x="-156089" y="-1"/>
            <a:ext cx="12348089" cy="634258"/>
            <a:chOff x="-156089" y="-1"/>
            <a:chExt cx="12348089" cy="634258"/>
          </a:xfrm>
        </p:grpSpPr>
        <p:sp>
          <p:nvSpPr>
            <p:cNvPr id="5" name="正方形/長方形 4">
              <a:extLst>
                <a:ext uri="{FF2B5EF4-FFF2-40B4-BE49-F238E27FC236}">
                  <a16:creationId xmlns:a16="http://schemas.microsoft.com/office/drawing/2014/main" id="{2F15BF29-0A6F-BA2D-CCBE-9232F60EA237}"/>
                </a:ext>
              </a:extLst>
            </p:cNvPr>
            <p:cNvSpPr/>
            <p:nvPr/>
          </p:nvSpPr>
          <p:spPr>
            <a:xfrm>
              <a:off x="0" y="-1"/>
              <a:ext cx="12192000" cy="505841"/>
            </a:xfrm>
            <a:prstGeom prst="rect">
              <a:avLst/>
            </a:prstGeom>
            <a:ln>
              <a:solidFill>
                <a:schemeClr val="tx2">
                  <a:lumMod val="90000"/>
                  <a:lumOff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7" name="タイトル 1">
              <a:extLst>
                <a:ext uri="{FF2B5EF4-FFF2-40B4-BE49-F238E27FC236}">
                  <a16:creationId xmlns:a16="http://schemas.microsoft.com/office/drawing/2014/main" id="{452147DE-B44C-7AB3-7064-5B5A356F4455}"/>
                </a:ext>
              </a:extLst>
            </p:cNvPr>
            <p:cNvSpPr txBox="1">
              <a:spLocks/>
            </p:cNvSpPr>
            <p:nvPr/>
          </p:nvSpPr>
          <p:spPr>
            <a:xfrm>
              <a:off x="-156089" y="36280"/>
              <a:ext cx="8610772" cy="5979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solidFill>
                    <a:schemeClr val="bg1"/>
                  </a:solidFill>
                </a:rPr>
                <a:t>・共同作業するには</a:t>
              </a:r>
              <a:endParaRPr lang="ja-JP" altLang="en-US" sz="2800" dirty="0">
                <a:solidFill>
                  <a:schemeClr val="bg1"/>
                </a:solidFill>
              </a:endParaRPr>
            </a:p>
          </p:txBody>
        </p:sp>
      </p:grpSp>
    </p:spTree>
    <p:extLst>
      <p:ext uri="{BB962C8B-B14F-4D97-AF65-F5344CB8AC3E}">
        <p14:creationId xmlns:p14="http://schemas.microsoft.com/office/powerpoint/2010/main" val="25316093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7" descr="グラフィカル ユーザー インターフェイス, テキスト, アプリケーション&#10;&#10;自動的に生成された説明">
            <a:extLst>
              <a:ext uri="{FF2B5EF4-FFF2-40B4-BE49-F238E27FC236}">
                <a16:creationId xmlns:a16="http://schemas.microsoft.com/office/drawing/2014/main" id="{2185ACC2-A5D4-A8AF-517D-BA401C17184C}"/>
              </a:ext>
            </a:extLst>
          </p:cNvPr>
          <p:cNvPicPr>
            <a:picLocks noChangeAspect="1"/>
          </p:cNvPicPr>
          <p:nvPr/>
        </p:nvPicPr>
        <p:blipFill rotWithShape="1">
          <a:blip r:embed="rId2">
            <a:extLst>
              <a:ext uri="{28A0092B-C50C-407E-A947-70E740481C1C}">
                <a14:useLocalDpi xmlns:a14="http://schemas.microsoft.com/office/drawing/2010/main" val="0"/>
              </a:ext>
            </a:extLst>
          </a:blip>
          <a:srcRect l="651" t="8114"/>
          <a:stretch/>
        </p:blipFill>
        <p:spPr>
          <a:xfrm>
            <a:off x="342884" y="4456846"/>
            <a:ext cx="5349239" cy="2158582"/>
          </a:xfrm>
          <a:prstGeom prst="rect">
            <a:avLst/>
          </a:prstGeom>
          <a:ln>
            <a:noFill/>
          </a:ln>
          <a:effectLst>
            <a:outerShdw blurRad="292100" dist="139700" dir="2700000" algn="tl" rotWithShape="0">
              <a:srgbClr val="333333">
                <a:alpha val="65000"/>
              </a:srgbClr>
            </a:outerShdw>
          </a:effectLst>
        </p:spPr>
      </p:pic>
      <p:pic>
        <p:nvPicPr>
          <p:cNvPr id="3" name="図 2" descr="グラフィカル ユーザー インターフェイス, アプリケーション&#10;&#10;自動的に生成された説明">
            <a:extLst>
              <a:ext uri="{FF2B5EF4-FFF2-40B4-BE49-F238E27FC236}">
                <a16:creationId xmlns:a16="http://schemas.microsoft.com/office/drawing/2014/main" id="{866759A5-15BA-4DE8-D86B-C684009AB0B6}"/>
              </a:ext>
            </a:extLst>
          </p:cNvPr>
          <p:cNvPicPr>
            <a:picLocks noChangeAspect="1"/>
          </p:cNvPicPr>
          <p:nvPr/>
        </p:nvPicPr>
        <p:blipFill rotWithShape="1">
          <a:blip r:embed="rId3">
            <a:extLst>
              <a:ext uri="{28A0092B-C50C-407E-A947-70E740481C1C}">
                <a14:useLocalDpi xmlns:a14="http://schemas.microsoft.com/office/drawing/2010/main" val="0"/>
              </a:ext>
            </a:extLst>
          </a:blip>
          <a:srcRect l="3978" t="7609" r="2352" b="5673"/>
          <a:stretch/>
        </p:blipFill>
        <p:spPr>
          <a:xfrm>
            <a:off x="424205" y="587952"/>
            <a:ext cx="5186596" cy="2263515"/>
          </a:xfrm>
          <a:prstGeom prst="rect">
            <a:avLst/>
          </a:prstGeom>
          <a:ln>
            <a:noFill/>
          </a:ln>
          <a:effectLst>
            <a:outerShdw blurRad="292100" dist="139700" dir="2700000" algn="tl" rotWithShape="0">
              <a:srgbClr val="333333">
                <a:alpha val="65000"/>
              </a:srgbClr>
            </a:outerShdw>
          </a:effectLst>
        </p:spPr>
      </p:pic>
      <p:sp>
        <p:nvSpPr>
          <p:cNvPr id="4" name="正方形/長方形 3">
            <a:extLst>
              <a:ext uri="{FF2B5EF4-FFF2-40B4-BE49-F238E27FC236}">
                <a16:creationId xmlns:a16="http://schemas.microsoft.com/office/drawing/2014/main" id="{B4D2044F-2503-0A15-1619-FD9F37943C1C}"/>
              </a:ext>
            </a:extLst>
          </p:cNvPr>
          <p:cNvSpPr/>
          <p:nvPr/>
        </p:nvSpPr>
        <p:spPr>
          <a:xfrm>
            <a:off x="348289" y="1499663"/>
            <a:ext cx="5262512" cy="1138026"/>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a:extLst>
              <a:ext uri="{FF2B5EF4-FFF2-40B4-BE49-F238E27FC236}">
                <a16:creationId xmlns:a16="http://schemas.microsoft.com/office/drawing/2014/main" id="{908F5488-4ECA-7B75-1D57-62CAAFCC5949}"/>
              </a:ext>
            </a:extLst>
          </p:cNvPr>
          <p:cNvSpPr txBox="1"/>
          <p:nvPr/>
        </p:nvSpPr>
        <p:spPr>
          <a:xfrm>
            <a:off x="5852861" y="781845"/>
            <a:ext cx="7303274" cy="400110"/>
          </a:xfrm>
          <a:prstGeom prst="rect">
            <a:avLst/>
          </a:prstGeom>
          <a:noFill/>
        </p:spPr>
        <p:txBody>
          <a:bodyPr wrap="square" rtlCol="0">
            <a:spAutoFit/>
          </a:bodyPr>
          <a:lstStyle/>
          <a:p>
            <a:r>
              <a:rPr kumimoji="1" lang="ja-JP" altLang="en-US" sz="2000" dirty="0"/>
              <a:t>・赤枠の入力欄の中に招待したいユーザ</a:t>
            </a:r>
            <a:r>
              <a:rPr kumimoji="1" lang="en-US" altLang="ja-JP" sz="2000" dirty="0"/>
              <a:t>ID</a:t>
            </a:r>
            <a:r>
              <a:rPr kumimoji="1" lang="ja-JP" altLang="en-US" sz="2000" dirty="0"/>
              <a:t>を入力</a:t>
            </a:r>
          </a:p>
        </p:txBody>
      </p:sp>
      <p:sp>
        <p:nvSpPr>
          <p:cNvPr id="12" name="正方形/長方形 11">
            <a:extLst>
              <a:ext uri="{FF2B5EF4-FFF2-40B4-BE49-F238E27FC236}">
                <a16:creationId xmlns:a16="http://schemas.microsoft.com/office/drawing/2014/main" id="{09ACDD19-14AD-6C02-EF2A-32789BB1F829}"/>
              </a:ext>
            </a:extLst>
          </p:cNvPr>
          <p:cNvSpPr/>
          <p:nvPr/>
        </p:nvSpPr>
        <p:spPr>
          <a:xfrm>
            <a:off x="297913" y="6094961"/>
            <a:ext cx="5349239" cy="520467"/>
          </a:xfrm>
          <a:prstGeom prst="rect">
            <a:avLst/>
          </a:prstGeom>
          <a:noFill/>
          <a:ln w="762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タイトル 1">
            <a:extLst>
              <a:ext uri="{FF2B5EF4-FFF2-40B4-BE49-F238E27FC236}">
                <a16:creationId xmlns:a16="http://schemas.microsoft.com/office/drawing/2014/main" id="{A8BC9D21-8267-D67C-056E-AE961D5FA41C}"/>
              </a:ext>
            </a:extLst>
          </p:cNvPr>
          <p:cNvSpPr txBox="1">
            <a:spLocks/>
          </p:cNvSpPr>
          <p:nvPr/>
        </p:nvSpPr>
        <p:spPr>
          <a:xfrm>
            <a:off x="1788311" y="5577830"/>
            <a:ext cx="3260361" cy="520467"/>
          </a:xfrm>
          <a:prstGeom prst="rect">
            <a:avLst/>
          </a:prstGeom>
        </p:spPr>
        <p:txBody>
          <a:bodyPr vert="horz" lIns="91440" tIns="45720" rIns="91440" bIns="45720" rtlCol="0" anchor="t">
            <a:normAutofit fontScale="85000" lnSpcReduction="10000"/>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3600" b="1" dirty="0">
                <a:solidFill>
                  <a:srgbClr val="0070C0"/>
                </a:solidFill>
              </a:rPr>
              <a:t>ここをクリック</a:t>
            </a:r>
          </a:p>
        </p:txBody>
      </p:sp>
      <p:cxnSp>
        <p:nvCxnSpPr>
          <p:cNvPr id="14" name="直線矢印コネクタ 13">
            <a:extLst>
              <a:ext uri="{FF2B5EF4-FFF2-40B4-BE49-F238E27FC236}">
                <a16:creationId xmlns:a16="http://schemas.microsoft.com/office/drawing/2014/main" id="{C69609A9-EFFA-A8C0-CD8D-0AB7973B29F5}"/>
              </a:ext>
            </a:extLst>
          </p:cNvPr>
          <p:cNvCxnSpPr>
            <a:cxnSpLocks/>
          </p:cNvCxnSpPr>
          <p:nvPr/>
        </p:nvCxnSpPr>
        <p:spPr>
          <a:xfrm>
            <a:off x="3025724" y="3168766"/>
            <a:ext cx="0" cy="757003"/>
          </a:xfrm>
          <a:prstGeom prst="straightConnector1">
            <a:avLst/>
          </a:prstGeom>
          <a:ln w="5715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17" name="テキスト ボックス 16">
            <a:extLst>
              <a:ext uri="{FF2B5EF4-FFF2-40B4-BE49-F238E27FC236}">
                <a16:creationId xmlns:a16="http://schemas.microsoft.com/office/drawing/2014/main" id="{9EB5A7C9-6C74-F8DD-52D4-6B2C4FB954C3}"/>
              </a:ext>
            </a:extLst>
          </p:cNvPr>
          <p:cNvSpPr txBox="1"/>
          <p:nvPr/>
        </p:nvSpPr>
        <p:spPr>
          <a:xfrm>
            <a:off x="5852861" y="1260502"/>
            <a:ext cx="7303274" cy="707886"/>
          </a:xfrm>
          <a:prstGeom prst="rect">
            <a:avLst/>
          </a:prstGeom>
          <a:noFill/>
        </p:spPr>
        <p:txBody>
          <a:bodyPr wrap="square" rtlCol="0">
            <a:spAutoFit/>
          </a:bodyPr>
          <a:lstStyle/>
          <a:p>
            <a:r>
              <a:rPr kumimoji="1" lang="ja-JP" altLang="en-US" sz="2000" dirty="0"/>
              <a:t>・入力欄の下にユーザの候補が出てくるので</a:t>
            </a:r>
            <a:endParaRPr kumimoji="1" lang="en-US" altLang="ja-JP" sz="2000" dirty="0"/>
          </a:p>
          <a:p>
            <a:r>
              <a:rPr kumimoji="1" lang="ja-JP" altLang="en-US" sz="2000" dirty="0"/>
              <a:t>　その中から招待したいユーザを選択</a:t>
            </a:r>
          </a:p>
        </p:txBody>
      </p:sp>
      <p:sp>
        <p:nvSpPr>
          <p:cNvPr id="18" name="テキスト ボックス 17">
            <a:extLst>
              <a:ext uri="{FF2B5EF4-FFF2-40B4-BE49-F238E27FC236}">
                <a16:creationId xmlns:a16="http://schemas.microsoft.com/office/drawing/2014/main" id="{20D5A256-92B5-7A88-08A0-303FB65EBCA1}"/>
              </a:ext>
            </a:extLst>
          </p:cNvPr>
          <p:cNvSpPr txBox="1"/>
          <p:nvPr/>
        </p:nvSpPr>
        <p:spPr>
          <a:xfrm>
            <a:off x="5852861" y="2046935"/>
            <a:ext cx="7303274" cy="400110"/>
          </a:xfrm>
          <a:prstGeom prst="rect">
            <a:avLst/>
          </a:prstGeom>
          <a:noFill/>
        </p:spPr>
        <p:txBody>
          <a:bodyPr wrap="square" rtlCol="0">
            <a:spAutoFit/>
          </a:bodyPr>
          <a:lstStyle/>
          <a:p>
            <a:r>
              <a:rPr kumimoji="1" lang="ja-JP" altLang="en-US" sz="2000" dirty="0"/>
              <a:t>・その後、青枠のボタンをクリックで招待</a:t>
            </a:r>
            <a:endParaRPr kumimoji="1" lang="en-US" altLang="ja-JP" sz="2000" dirty="0"/>
          </a:p>
        </p:txBody>
      </p:sp>
      <p:grpSp>
        <p:nvGrpSpPr>
          <p:cNvPr id="2" name="グループ化 1">
            <a:extLst>
              <a:ext uri="{FF2B5EF4-FFF2-40B4-BE49-F238E27FC236}">
                <a16:creationId xmlns:a16="http://schemas.microsoft.com/office/drawing/2014/main" id="{84ACD79F-E4AE-0529-F7C5-61F88F2EBB36}"/>
              </a:ext>
            </a:extLst>
          </p:cNvPr>
          <p:cNvGrpSpPr/>
          <p:nvPr/>
        </p:nvGrpSpPr>
        <p:grpSpPr>
          <a:xfrm>
            <a:off x="-156089" y="-1"/>
            <a:ext cx="12348089" cy="634258"/>
            <a:chOff x="-156089" y="-1"/>
            <a:chExt cx="12348089" cy="634258"/>
          </a:xfrm>
        </p:grpSpPr>
        <p:sp>
          <p:nvSpPr>
            <p:cNvPr id="5" name="正方形/長方形 4">
              <a:extLst>
                <a:ext uri="{FF2B5EF4-FFF2-40B4-BE49-F238E27FC236}">
                  <a16:creationId xmlns:a16="http://schemas.microsoft.com/office/drawing/2014/main" id="{2935FC55-7185-190D-F198-5BDE32ABDFE5}"/>
                </a:ext>
              </a:extLst>
            </p:cNvPr>
            <p:cNvSpPr/>
            <p:nvPr/>
          </p:nvSpPr>
          <p:spPr>
            <a:xfrm>
              <a:off x="0" y="-1"/>
              <a:ext cx="12192000" cy="505841"/>
            </a:xfrm>
            <a:prstGeom prst="rect">
              <a:avLst/>
            </a:prstGeom>
            <a:ln>
              <a:solidFill>
                <a:schemeClr val="tx2">
                  <a:lumMod val="90000"/>
                  <a:lumOff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6" name="タイトル 1">
              <a:extLst>
                <a:ext uri="{FF2B5EF4-FFF2-40B4-BE49-F238E27FC236}">
                  <a16:creationId xmlns:a16="http://schemas.microsoft.com/office/drawing/2014/main" id="{7B0BA84A-2E1D-44A5-A9F5-5F94E0245C6E}"/>
                </a:ext>
              </a:extLst>
            </p:cNvPr>
            <p:cNvSpPr txBox="1">
              <a:spLocks/>
            </p:cNvSpPr>
            <p:nvPr/>
          </p:nvSpPr>
          <p:spPr>
            <a:xfrm>
              <a:off x="-156089" y="36280"/>
              <a:ext cx="8610772" cy="5979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solidFill>
                    <a:schemeClr val="bg1"/>
                  </a:solidFill>
                </a:rPr>
                <a:t>・共同作業するには</a:t>
              </a:r>
              <a:endParaRPr lang="ja-JP" altLang="en-US" sz="2800" dirty="0">
                <a:solidFill>
                  <a:schemeClr val="bg1"/>
                </a:solidFill>
              </a:endParaRPr>
            </a:p>
          </p:txBody>
        </p:sp>
      </p:grpSp>
    </p:spTree>
    <p:extLst>
      <p:ext uri="{BB962C8B-B14F-4D97-AF65-F5344CB8AC3E}">
        <p14:creationId xmlns:p14="http://schemas.microsoft.com/office/powerpoint/2010/main" val="4709614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グラフィカル ユーザー インターフェイス, テキスト, アプリケーション, メール&#10;&#10;自動的に生成された説明">
            <a:extLst>
              <a:ext uri="{FF2B5EF4-FFF2-40B4-BE49-F238E27FC236}">
                <a16:creationId xmlns:a16="http://schemas.microsoft.com/office/drawing/2014/main" id="{025ADE73-A6F7-7B13-66F4-773677F475CB}"/>
              </a:ext>
            </a:extLst>
          </p:cNvPr>
          <p:cNvPicPr>
            <a:picLocks noChangeAspect="1"/>
          </p:cNvPicPr>
          <p:nvPr/>
        </p:nvPicPr>
        <p:blipFill rotWithShape="1">
          <a:blip r:embed="rId2">
            <a:extLst>
              <a:ext uri="{28A0092B-C50C-407E-A947-70E740481C1C}">
                <a14:useLocalDpi xmlns:a14="http://schemas.microsoft.com/office/drawing/2010/main" val="0"/>
              </a:ext>
            </a:extLst>
          </a:blip>
          <a:srcRect l="28760" t="14513" b="28374"/>
          <a:stretch/>
        </p:blipFill>
        <p:spPr>
          <a:xfrm>
            <a:off x="996047" y="1326380"/>
            <a:ext cx="10443837" cy="441323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9" name="テキスト ボックス 8">
            <a:extLst>
              <a:ext uri="{FF2B5EF4-FFF2-40B4-BE49-F238E27FC236}">
                <a16:creationId xmlns:a16="http://schemas.microsoft.com/office/drawing/2014/main" id="{F50CF7C2-B47F-C280-4DBC-E542359807C5}"/>
              </a:ext>
            </a:extLst>
          </p:cNvPr>
          <p:cNvSpPr txBox="1"/>
          <p:nvPr/>
        </p:nvSpPr>
        <p:spPr>
          <a:xfrm>
            <a:off x="855371" y="805632"/>
            <a:ext cx="8443374" cy="400110"/>
          </a:xfrm>
          <a:prstGeom prst="rect">
            <a:avLst/>
          </a:prstGeom>
          <a:noFill/>
        </p:spPr>
        <p:txBody>
          <a:bodyPr wrap="square" rtlCol="0">
            <a:spAutoFit/>
          </a:bodyPr>
          <a:lstStyle/>
          <a:p>
            <a:r>
              <a:rPr kumimoji="1" lang="ja-JP" altLang="en-US" sz="2000" dirty="0"/>
              <a:t>・招待されたユーザが</a:t>
            </a:r>
            <a:r>
              <a:rPr kumimoji="1" lang="en-US" altLang="ja-JP" sz="2000" dirty="0"/>
              <a:t>Git Hub</a:t>
            </a:r>
            <a:r>
              <a:rPr kumimoji="1" lang="ja-JP" altLang="en-US" sz="2000" dirty="0"/>
              <a:t>の赤枠のボタンをクリックする</a:t>
            </a:r>
          </a:p>
        </p:txBody>
      </p:sp>
      <p:sp>
        <p:nvSpPr>
          <p:cNvPr id="4" name="正方形/長方形 3">
            <a:extLst>
              <a:ext uri="{FF2B5EF4-FFF2-40B4-BE49-F238E27FC236}">
                <a16:creationId xmlns:a16="http://schemas.microsoft.com/office/drawing/2014/main" id="{B4D2044F-2503-0A15-1619-FD9F37943C1C}"/>
              </a:ext>
            </a:extLst>
          </p:cNvPr>
          <p:cNvSpPr/>
          <p:nvPr/>
        </p:nvSpPr>
        <p:spPr>
          <a:xfrm>
            <a:off x="10185009" y="1382652"/>
            <a:ext cx="675249" cy="520466"/>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タイトル 1">
            <a:extLst>
              <a:ext uri="{FF2B5EF4-FFF2-40B4-BE49-F238E27FC236}">
                <a16:creationId xmlns:a16="http://schemas.microsoft.com/office/drawing/2014/main" id="{8DD45417-6E5C-7CF1-5CFF-2CDE2C2D1032}"/>
              </a:ext>
            </a:extLst>
          </p:cNvPr>
          <p:cNvSpPr txBox="1">
            <a:spLocks/>
          </p:cNvSpPr>
          <p:nvPr/>
        </p:nvSpPr>
        <p:spPr>
          <a:xfrm>
            <a:off x="8051793" y="2085998"/>
            <a:ext cx="3260361" cy="520467"/>
          </a:xfrm>
          <a:prstGeom prst="rect">
            <a:avLst/>
          </a:prstGeom>
        </p:spPr>
        <p:txBody>
          <a:bodyPr vert="horz" lIns="91440" tIns="45720" rIns="91440" bIns="45720" rtlCol="0" anchor="t">
            <a:normAutofit fontScale="85000" lnSpcReduction="10000"/>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3600" b="1" dirty="0">
                <a:solidFill>
                  <a:srgbClr val="FF0000"/>
                </a:solidFill>
              </a:rPr>
              <a:t>ここをクリック</a:t>
            </a:r>
          </a:p>
        </p:txBody>
      </p:sp>
      <p:sp>
        <p:nvSpPr>
          <p:cNvPr id="5" name="テキスト ボックス 4">
            <a:extLst>
              <a:ext uri="{FF2B5EF4-FFF2-40B4-BE49-F238E27FC236}">
                <a16:creationId xmlns:a16="http://schemas.microsoft.com/office/drawing/2014/main" id="{14F6631D-EB96-9AA3-E04F-602F10ABB3A7}"/>
              </a:ext>
            </a:extLst>
          </p:cNvPr>
          <p:cNvSpPr txBox="1"/>
          <p:nvPr/>
        </p:nvSpPr>
        <p:spPr>
          <a:xfrm>
            <a:off x="3049172" y="3247851"/>
            <a:ext cx="6098344" cy="369332"/>
          </a:xfrm>
          <a:prstGeom prst="rect">
            <a:avLst/>
          </a:prstGeom>
          <a:noFill/>
        </p:spPr>
        <p:txBody>
          <a:bodyPr wrap="square">
            <a:spAutoFit/>
          </a:bodyPr>
          <a:lstStyle/>
          <a:p>
            <a:endParaRPr lang="ja-JP" altLang="en-US" dirty="0"/>
          </a:p>
        </p:txBody>
      </p:sp>
      <p:grpSp>
        <p:nvGrpSpPr>
          <p:cNvPr id="2" name="グループ化 1">
            <a:extLst>
              <a:ext uri="{FF2B5EF4-FFF2-40B4-BE49-F238E27FC236}">
                <a16:creationId xmlns:a16="http://schemas.microsoft.com/office/drawing/2014/main" id="{2BC5BFFC-D4E2-1F42-17AA-112F27D6B3C5}"/>
              </a:ext>
            </a:extLst>
          </p:cNvPr>
          <p:cNvGrpSpPr/>
          <p:nvPr/>
        </p:nvGrpSpPr>
        <p:grpSpPr>
          <a:xfrm>
            <a:off x="-156089" y="-1"/>
            <a:ext cx="12348089" cy="634258"/>
            <a:chOff x="-156089" y="-1"/>
            <a:chExt cx="12348089" cy="634258"/>
          </a:xfrm>
        </p:grpSpPr>
        <p:sp>
          <p:nvSpPr>
            <p:cNvPr id="7" name="正方形/長方形 6">
              <a:extLst>
                <a:ext uri="{FF2B5EF4-FFF2-40B4-BE49-F238E27FC236}">
                  <a16:creationId xmlns:a16="http://schemas.microsoft.com/office/drawing/2014/main" id="{0AEF6192-FBB5-282E-78A1-0C7E0F5051EF}"/>
                </a:ext>
              </a:extLst>
            </p:cNvPr>
            <p:cNvSpPr/>
            <p:nvPr/>
          </p:nvSpPr>
          <p:spPr>
            <a:xfrm>
              <a:off x="0" y="-1"/>
              <a:ext cx="12192000" cy="505841"/>
            </a:xfrm>
            <a:prstGeom prst="rect">
              <a:avLst/>
            </a:prstGeom>
            <a:ln>
              <a:solidFill>
                <a:schemeClr val="tx2">
                  <a:lumMod val="90000"/>
                  <a:lumOff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8" name="タイトル 1">
              <a:extLst>
                <a:ext uri="{FF2B5EF4-FFF2-40B4-BE49-F238E27FC236}">
                  <a16:creationId xmlns:a16="http://schemas.microsoft.com/office/drawing/2014/main" id="{6D7B8F28-AC19-D7CF-56A9-1AF5DAA4B6CE}"/>
                </a:ext>
              </a:extLst>
            </p:cNvPr>
            <p:cNvSpPr txBox="1">
              <a:spLocks/>
            </p:cNvSpPr>
            <p:nvPr/>
          </p:nvSpPr>
          <p:spPr>
            <a:xfrm>
              <a:off x="-156089" y="36280"/>
              <a:ext cx="8610772" cy="5979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solidFill>
                    <a:schemeClr val="bg1"/>
                  </a:solidFill>
                </a:rPr>
                <a:t>・共同作業するには</a:t>
              </a:r>
              <a:endParaRPr lang="ja-JP" altLang="en-US" sz="2800" dirty="0">
                <a:solidFill>
                  <a:schemeClr val="bg1"/>
                </a:solidFill>
              </a:endParaRPr>
            </a:p>
          </p:txBody>
        </p:sp>
      </p:grpSp>
    </p:spTree>
    <p:extLst>
      <p:ext uri="{BB962C8B-B14F-4D97-AF65-F5344CB8AC3E}">
        <p14:creationId xmlns:p14="http://schemas.microsoft.com/office/powerpoint/2010/main" val="25760031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descr="グラフィカル ユーザー インターフェイス, テキスト, アプリケーション, メール&#10;&#10;自動的に生成された説明">
            <a:extLst>
              <a:ext uri="{FF2B5EF4-FFF2-40B4-BE49-F238E27FC236}">
                <a16:creationId xmlns:a16="http://schemas.microsoft.com/office/drawing/2014/main" id="{193A3948-37DF-BA38-9B66-023614126CAB}"/>
              </a:ext>
            </a:extLst>
          </p:cNvPr>
          <p:cNvPicPr>
            <a:picLocks noChangeAspect="1"/>
          </p:cNvPicPr>
          <p:nvPr/>
        </p:nvPicPr>
        <p:blipFill rotWithShape="1">
          <a:blip r:embed="rId2">
            <a:extLst>
              <a:ext uri="{28A0092B-C50C-407E-A947-70E740481C1C}">
                <a14:useLocalDpi xmlns:a14="http://schemas.microsoft.com/office/drawing/2010/main" val="0"/>
              </a:ext>
            </a:extLst>
          </a:blip>
          <a:srcRect l="16926" t="47850" r="33461" b="11491"/>
          <a:stretch/>
        </p:blipFill>
        <p:spPr>
          <a:xfrm>
            <a:off x="1022771" y="1425781"/>
            <a:ext cx="10146458" cy="438280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9" name="テキスト ボックス 8">
            <a:extLst>
              <a:ext uri="{FF2B5EF4-FFF2-40B4-BE49-F238E27FC236}">
                <a16:creationId xmlns:a16="http://schemas.microsoft.com/office/drawing/2014/main" id="{F50CF7C2-B47F-C280-4DBC-E542359807C5}"/>
              </a:ext>
            </a:extLst>
          </p:cNvPr>
          <p:cNvSpPr txBox="1"/>
          <p:nvPr/>
        </p:nvSpPr>
        <p:spPr>
          <a:xfrm>
            <a:off x="855371" y="805632"/>
            <a:ext cx="10313858" cy="400110"/>
          </a:xfrm>
          <a:prstGeom prst="rect">
            <a:avLst/>
          </a:prstGeom>
          <a:noFill/>
        </p:spPr>
        <p:txBody>
          <a:bodyPr wrap="square" rtlCol="0">
            <a:spAutoFit/>
          </a:bodyPr>
          <a:lstStyle/>
          <a:p>
            <a:r>
              <a:rPr kumimoji="1" lang="ja-JP" altLang="en-US" sz="2000" dirty="0"/>
              <a:t>・招待したユーザの名前とリポジトリ名でメールが届いているのでそこをクリック</a:t>
            </a:r>
            <a:endParaRPr kumimoji="1" lang="en-US" altLang="ja-JP" sz="2000" dirty="0"/>
          </a:p>
        </p:txBody>
      </p:sp>
      <p:sp>
        <p:nvSpPr>
          <p:cNvPr id="4" name="正方形/長方形 3">
            <a:extLst>
              <a:ext uri="{FF2B5EF4-FFF2-40B4-BE49-F238E27FC236}">
                <a16:creationId xmlns:a16="http://schemas.microsoft.com/office/drawing/2014/main" id="{B4D2044F-2503-0A15-1619-FD9F37943C1C}"/>
              </a:ext>
            </a:extLst>
          </p:cNvPr>
          <p:cNvSpPr/>
          <p:nvPr/>
        </p:nvSpPr>
        <p:spPr>
          <a:xfrm>
            <a:off x="1196870" y="2126192"/>
            <a:ext cx="6989187" cy="1121659"/>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タイトル 1">
            <a:extLst>
              <a:ext uri="{FF2B5EF4-FFF2-40B4-BE49-F238E27FC236}">
                <a16:creationId xmlns:a16="http://schemas.microsoft.com/office/drawing/2014/main" id="{8DD45417-6E5C-7CF1-5CFF-2CDE2C2D1032}"/>
              </a:ext>
            </a:extLst>
          </p:cNvPr>
          <p:cNvSpPr txBox="1">
            <a:spLocks/>
          </p:cNvSpPr>
          <p:nvPr/>
        </p:nvSpPr>
        <p:spPr>
          <a:xfrm>
            <a:off x="8186057" y="2166554"/>
            <a:ext cx="3260361" cy="520467"/>
          </a:xfrm>
          <a:prstGeom prst="rect">
            <a:avLst/>
          </a:prstGeom>
        </p:spPr>
        <p:txBody>
          <a:bodyPr vert="horz" lIns="91440" tIns="45720" rIns="91440" bIns="45720" rtlCol="0" anchor="t">
            <a:normAutofit fontScale="85000" lnSpcReduction="10000"/>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3600" b="1" dirty="0">
                <a:solidFill>
                  <a:srgbClr val="FF0000"/>
                </a:solidFill>
              </a:rPr>
              <a:t>ここをクリック</a:t>
            </a:r>
          </a:p>
        </p:txBody>
      </p:sp>
      <p:sp>
        <p:nvSpPr>
          <p:cNvPr id="5" name="テキスト ボックス 4">
            <a:extLst>
              <a:ext uri="{FF2B5EF4-FFF2-40B4-BE49-F238E27FC236}">
                <a16:creationId xmlns:a16="http://schemas.microsoft.com/office/drawing/2014/main" id="{14F6631D-EB96-9AA3-E04F-602F10ABB3A7}"/>
              </a:ext>
            </a:extLst>
          </p:cNvPr>
          <p:cNvSpPr txBox="1"/>
          <p:nvPr/>
        </p:nvSpPr>
        <p:spPr>
          <a:xfrm>
            <a:off x="3049172" y="3247851"/>
            <a:ext cx="6098344" cy="369332"/>
          </a:xfrm>
          <a:prstGeom prst="rect">
            <a:avLst/>
          </a:prstGeom>
          <a:noFill/>
        </p:spPr>
        <p:txBody>
          <a:bodyPr wrap="square">
            <a:spAutoFit/>
          </a:bodyPr>
          <a:lstStyle/>
          <a:p>
            <a:endParaRPr lang="ja-JP" altLang="en-US" dirty="0"/>
          </a:p>
        </p:txBody>
      </p:sp>
      <p:grpSp>
        <p:nvGrpSpPr>
          <p:cNvPr id="2" name="グループ化 1">
            <a:extLst>
              <a:ext uri="{FF2B5EF4-FFF2-40B4-BE49-F238E27FC236}">
                <a16:creationId xmlns:a16="http://schemas.microsoft.com/office/drawing/2014/main" id="{94E2564C-2D93-C3F3-13A2-48EEBC7FBD76}"/>
              </a:ext>
            </a:extLst>
          </p:cNvPr>
          <p:cNvGrpSpPr/>
          <p:nvPr/>
        </p:nvGrpSpPr>
        <p:grpSpPr>
          <a:xfrm>
            <a:off x="-156089" y="-1"/>
            <a:ext cx="12348089" cy="634258"/>
            <a:chOff x="-156089" y="-1"/>
            <a:chExt cx="12348089" cy="634258"/>
          </a:xfrm>
        </p:grpSpPr>
        <p:sp>
          <p:nvSpPr>
            <p:cNvPr id="3" name="正方形/長方形 2">
              <a:extLst>
                <a:ext uri="{FF2B5EF4-FFF2-40B4-BE49-F238E27FC236}">
                  <a16:creationId xmlns:a16="http://schemas.microsoft.com/office/drawing/2014/main" id="{16B9288F-D803-DE24-92B7-132B1726286F}"/>
                </a:ext>
              </a:extLst>
            </p:cNvPr>
            <p:cNvSpPr/>
            <p:nvPr/>
          </p:nvSpPr>
          <p:spPr>
            <a:xfrm>
              <a:off x="0" y="-1"/>
              <a:ext cx="12192000" cy="505841"/>
            </a:xfrm>
            <a:prstGeom prst="rect">
              <a:avLst/>
            </a:prstGeom>
            <a:ln>
              <a:solidFill>
                <a:schemeClr val="tx2">
                  <a:lumMod val="90000"/>
                  <a:lumOff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8" name="タイトル 1">
              <a:extLst>
                <a:ext uri="{FF2B5EF4-FFF2-40B4-BE49-F238E27FC236}">
                  <a16:creationId xmlns:a16="http://schemas.microsoft.com/office/drawing/2014/main" id="{EBC140DE-636F-F83A-8BB9-3E2F14F1C551}"/>
                </a:ext>
              </a:extLst>
            </p:cNvPr>
            <p:cNvSpPr txBox="1">
              <a:spLocks/>
            </p:cNvSpPr>
            <p:nvPr/>
          </p:nvSpPr>
          <p:spPr>
            <a:xfrm>
              <a:off x="-156089" y="36280"/>
              <a:ext cx="8610772" cy="5979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solidFill>
                    <a:schemeClr val="bg1"/>
                  </a:solidFill>
                </a:rPr>
                <a:t>・共同作業するには</a:t>
              </a:r>
              <a:endParaRPr lang="ja-JP" altLang="en-US" sz="2800" dirty="0">
                <a:solidFill>
                  <a:schemeClr val="bg1"/>
                </a:solidFill>
              </a:endParaRPr>
            </a:p>
          </p:txBody>
        </p:sp>
      </p:grpSp>
    </p:spTree>
    <p:extLst>
      <p:ext uri="{BB962C8B-B14F-4D97-AF65-F5344CB8AC3E}">
        <p14:creationId xmlns:p14="http://schemas.microsoft.com/office/powerpoint/2010/main" val="25501788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グラフィカル ユーザー インターフェイス, テキスト, アプリケーション, メール&#10;&#10;自動的に生成された説明">
            <a:extLst>
              <a:ext uri="{FF2B5EF4-FFF2-40B4-BE49-F238E27FC236}">
                <a16:creationId xmlns:a16="http://schemas.microsoft.com/office/drawing/2014/main" id="{69A673E3-6E25-E963-CFFE-70B2E880D52D}"/>
              </a:ext>
            </a:extLst>
          </p:cNvPr>
          <p:cNvPicPr>
            <a:picLocks noChangeAspect="1"/>
          </p:cNvPicPr>
          <p:nvPr/>
        </p:nvPicPr>
        <p:blipFill rotWithShape="1">
          <a:blip r:embed="rId2">
            <a:extLst>
              <a:ext uri="{28A0092B-C50C-407E-A947-70E740481C1C}">
                <a14:useLocalDpi xmlns:a14="http://schemas.microsoft.com/office/drawing/2010/main" val="0"/>
              </a:ext>
            </a:extLst>
          </a:blip>
          <a:srcRect l="30953" t="18396" r="32857"/>
          <a:stretch/>
        </p:blipFill>
        <p:spPr>
          <a:xfrm>
            <a:off x="638628" y="590843"/>
            <a:ext cx="5076658" cy="6136544"/>
          </a:xfrm>
          <a:prstGeom prst="rect">
            <a:avLst/>
          </a:prstGeom>
          <a:ln>
            <a:noFill/>
          </a:ln>
          <a:effectLst>
            <a:outerShdw blurRad="292100" dist="139700" dir="2700000" algn="tl" rotWithShape="0">
              <a:srgbClr val="333333">
                <a:alpha val="65000"/>
              </a:srgbClr>
            </a:outerShdw>
          </a:effectLst>
        </p:spPr>
      </p:pic>
      <p:sp>
        <p:nvSpPr>
          <p:cNvPr id="4" name="正方形/長方形 3">
            <a:extLst>
              <a:ext uri="{FF2B5EF4-FFF2-40B4-BE49-F238E27FC236}">
                <a16:creationId xmlns:a16="http://schemas.microsoft.com/office/drawing/2014/main" id="{B4D2044F-2503-0A15-1619-FD9F37943C1C}"/>
              </a:ext>
            </a:extLst>
          </p:cNvPr>
          <p:cNvSpPr/>
          <p:nvPr/>
        </p:nvSpPr>
        <p:spPr>
          <a:xfrm>
            <a:off x="1882361" y="2896288"/>
            <a:ext cx="1728316" cy="558846"/>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タイトル 1">
            <a:extLst>
              <a:ext uri="{FF2B5EF4-FFF2-40B4-BE49-F238E27FC236}">
                <a16:creationId xmlns:a16="http://schemas.microsoft.com/office/drawing/2014/main" id="{8DD45417-6E5C-7CF1-5CFF-2CDE2C2D1032}"/>
              </a:ext>
            </a:extLst>
          </p:cNvPr>
          <p:cNvSpPr txBox="1">
            <a:spLocks/>
          </p:cNvSpPr>
          <p:nvPr/>
        </p:nvSpPr>
        <p:spPr>
          <a:xfrm>
            <a:off x="2013512" y="3628188"/>
            <a:ext cx="3194329" cy="518625"/>
          </a:xfrm>
          <a:prstGeom prst="rect">
            <a:avLst/>
          </a:prstGeom>
        </p:spPr>
        <p:txBody>
          <a:bodyPr vert="horz" lIns="91440" tIns="45720" rIns="91440" bIns="45720" rtlCol="0" anchor="t">
            <a:normAutofit fontScale="85000" lnSpcReduction="10000"/>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3600" b="1" dirty="0">
                <a:solidFill>
                  <a:srgbClr val="FF0000"/>
                </a:solidFill>
              </a:rPr>
              <a:t>ここをクリック</a:t>
            </a:r>
          </a:p>
        </p:txBody>
      </p:sp>
      <p:sp>
        <p:nvSpPr>
          <p:cNvPr id="5" name="テキスト ボックス 4">
            <a:extLst>
              <a:ext uri="{FF2B5EF4-FFF2-40B4-BE49-F238E27FC236}">
                <a16:creationId xmlns:a16="http://schemas.microsoft.com/office/drawing/2014/main" id="{14F6631D-EB96-9AA3-E04F-602F10ABB3A7}"/>
              </a:ext>
            </a:extLst>
          </p:cNvPr>
          <p:cNvSpPr txBox="1"/>
          <p:nvPr/>
        </p:nvSpPr>
        <p:spPr>
          <a:xfrm>
            <a:off x="3000353" y="3260163"/>
            <a:ext cx="5974835" cy="368025"/>
          </a:xfrm>
          <a:prstGeom prst="rect">
            <a:avLst/>
          </a:prstGeom>
          <a:noFill/>
        </p:spPr>
        <p:txBody>
          <a:bodyPr wrap="square">
            <a:spAutoFit/>
          </a:bodyPr>
          <a:lstStyle/>
          <a:p>
            <a:endParaRPr lang="ja-JP" altLang="en-US" dirty="0"/>
          </a:p>
        </p:txBody>
      </p:sp>
      <p:sp>
        <p:nvSpPr>
          <p:cNvPr id="8" name="テキスト ボックス 7">
            <a:extLst>
              <a:ext uri="{FF2B5EF4-FFF2-40B4-BE49-F238E27FC236}">
                <a16:creationId xmlns:a16="http://schemas.microsoft.com/office/drawing/2014/main" id="{ED5CC403-4BE0-FDBB-7DF7-6D90A07C7ADF}"/>
              </a:ext>
            </a:extLst>
          </p:cNvPr>
          <p:cNvSpPr txBox="1"/>
          <p:nvPr/>
        </p:nvSpPr>
        <p:spPr>
          <a:xfrm>
            <a:off x="5820227" y="569633"/>
            <a:ext cx="4021429" cy="400110"/>
          </a:xfrm>
          <a:prstGeom prst="rect">
            <a:avLst/>
          </a:prstGeom>
          <a:noFill/>
        </p:spPr>
        <p:txBody>
          <a:bodyPr wrap="square" rtlCol="0">
            <a:spAutoFit/>
          </a:bodyPr>
          <a:lstStyle/>
          <a:p>
            <a:r>
              <a:rPr kumimoji="1" lang="ja-JP" altLang="en-US" sz="2000" dirty="0"/>
              <a:t>・</a:t>
            </a:r>
            <a:r>
              <a:rPr kumimoji="1" lang="en-US" altLang="ja-JP" sz="2000" dirty="0"/>
              <a:t>[Accept invitation]</a:t>
            </a:r>
            <a:r>
              <a:rPr kumimoji="1" lang="ja-JP" altLang="en-US" sz="2000" dirty="0"/>
              <a:t>をクリック</a:t>
            </a:r>
            <a:endParaRPr kumimoji="1" lang="en-US" altLang="ja-JP" sz="2000" dirty="0"/>
          </a:p>
        </p:txBody>
      </p:sp>
      <p:sp>
        <p:nvSpPr>
          <p:cNvPr id="10" name="テキスト ボックス 9">
            <a:extLst>
              <a:ext uri="{FF2B5EF4-FFF2-40B4-BE49-F238E27FC236}">
                <a16:creationId xmlns:a16="http://schemas.microsoft.com/office/drawing/2014/main" id="{9CA7B5F3-697B-5C67-73A4-24A39BEF6BE4}"/>
              </a:ext>
            </a:extLst>
          </p:cNvPr>
          <p:cNvSpPr txBox="1"/>
          <p:nvPr/>
        </p:nvSpPr>
        <p:spPr>
          <a:xfrm>
            <a:off x="5820227" y="1082475"/>
            <a:ext cx="5936344" cy="400110"/>
          </a:xfrm>
          <a:prstGeom prst="rect">
            <a:avLst/>
          </a:prstGeom>
          <a:noFill/>
        </p:spPr>
        <p:txBody>
          <a:bodyPr wrap="square" rtlCol="0">
            <a:spAutoFit/>
          </a:bodyPr>
          <a:lstStyle/>
          <a:p>
            <a:r>
              <a:rPr kumimoji="1" lang="ja-JP" altLang="en-US" sz="2000" dirty="0"/>
              <a:t>・これで共同作業ができるようになりました！</a:t>
            </a:r>
            <a:endParaRPr kumimoji="1" lang="en-US" altLang="ja-JP" sz="2000" dirty="0"/>
          </a:p>
        </p:txBody>
      </p:sp>
      <p:grpSp>
        <p:nvGrpSpPr>
          <p:cNvPr id="12" name="グループ化 11">
            <a:extLst>
              <a:ext uri="{FF2B5EF4-FFF2-40B4-BE49-F238E27FC236}">
                <a16:creationId xmlns:a16="http://schemas.microsoft.com/office/drawing/2014/main" id="{BF6E7548-77C4-3E18-F3A3-E9393CBE9D8C}"/>
              </a:ext>
            </a:extLst>
          </p:cNvPr>
          <p:cNvGrpSpPr/>
          <p:nvPr/>
        </p:nvGrpSpPr>
        <p:grpSpPr>
          <a:xfrm>
            <a:off x="-156089" y="-1"/>
            <a:ext cx="12348089" cy="634258"/>
            <a:chOff x="-156089" y="-1"/>
            <a:chExt cx="12348089" cy="634258"/>
          </a:xfrm>
        </p:grpSpPr>
        <p:sp>
          <p:nvSpPr>
            <p:cNvPr id="13" name="正方形/長方形 12">
              <a:extLst>
                <a:ext uri="{FF2B5EF4-FFF2-40B4-BE49-F238E27FC236}">
                  <a16:creationId xmlns:a16="http://schemas.microsoft.com/office/drawing/2014/main" id="{7FAE9E34-5CB7-E392-207E-8B67B6B03585}"/>
                </a:ext>
              </a:extLst>
            </p:cNvPr>
            <p:cNvSpPr/>
            <p:nvPr/>
          </p:nvSpPr>
          <p:spPr>
            <a:xfrm>
              <a:off x="0" y="-1"/>
              <a:ext cx="12192000" cy="505841"/>
            </a:xfrm>
            <a:prstGeom prst="rect">
              <a:avLst/>
            </a:prstGeom>
            <a:ln>
              <a:solidFill>
                <a:schemeClr val="tx2">
                  <a:lumMod val="90000"/>
                  <a:lumOff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4" name="タイトル 1">
              <a:extLst>
                <a:ext uri="{FF2B5EF4-FFF2-40B4-BE49-F238E27FC236}">
                  <a16:creationId xmlns:a16="http://schemas.microsoft.com/office/drawing/2014/main" id="{144375FB-2D98-78A1-1833-6A3E34AF2451}"/>
                </a:ext>
              </a:extLst>
            </p:cNvPr>
            <p:cNvSpPr txBox="1">
              <a:spLocks/>
            </p:cNvSpPr>
            <p:nvPr/>
          </p:nvSpPr>
          <p:spPr>
            <a:xfrm>
              <a:off x="-156089" y="36280"/>
              <a:ext cx="8610772" cy="5979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solidFill>
                    <a:schemeClr val="bg1"/>
                  </a:solidFill>
                </a:rPr>
                <a:t>・共同作業するには</a:t>
              </a:r>
              <a:endParaRPr lang="ja-JP" altLang="en-US" sz="2800" dirty="0">
                <a:solidFill>
                  <a:schemeClr val="bg1"/>
                </a:solidFill>
              </a:endParaRPr>
            </a:p>
          </p:txBody>
        </p:sp>
      </p:grpSp>
    </p:spTree>
    <p:extLst>
      <p:ext uri="{BB962C8B-B14F-4D97-AF65-F5344CB8AC3E}">
        <p14:creationId xmlns:p14="http://schemas.microsoft.com/office/powerpoint/2010/main" val="42392177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グループ化 12">
            <a:extLst>
              <a:ext uri="{FF2B5EF4-FFF2-40B4-BE49-F238E27FC236}">
                <a16:creationId xmlns:a16="http://schemas.microsoft.com/office/drawing/2014/main" id="{61AA92BC-4693-B963-75F8-39E662316D2D}"/>
              </a:ext>
            </a:extLst>
          </p:cNvPr>
          <p:cNvGrpSpPr/>
          <p:nvPr/>
        </p:nvGrpSpPr>
        <p:grpSpPr>
          <a:xfrm>
            <a:off x="-156089" y="-1"/>
            <a:ext cx="12348089" cy="634258"/>
            <a:chOff x="-156089" y="-1"/>
            <a:chExt cx="12348089" cy="634258"/>
          </a:xfrm>
        </p:grpSpPr>
        <p:sp>
          <p:nvSpPr>
            <p:cNvPr id="11" name="正方形/長方形 10">
              <a:extLst>
                <a:ext uri="{FF2B5EF4-FFF2-40B4-BE49-F238E27FC236}">
                  <a16:creationId xmlns:a16="http://schemas.microsoft.com/office/drawing/2014/main" id="{E0701DEF-2DF1-75D2-46BE-E54DFCA8A1BD}"/>
                </a:ext>
              </a:extLst>
            </p:cNvPr>
            <p:cNvSpPr/>
            <p:nvPr/>
          </p:nvSpPr>
          <p:spPr>
            <a:xfrm>
              <a:off x="0" y="-1"/>
              <a:ext cx="12192000" cy="505841"/>
            </a:xfrm>
            <a:prstGeom prst="rect">
              <a:avLst/>
            </a:prstGeom>
            <a:ln>
              <a:solidFill>
                <a:schemeClr val="tx2">
                  <a:lumMod val="90000"/>
                  <a:lumOff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4" name="タイトル 1">
              <a:extLst>
                <a:ext uri="{FF2B5EF4-FFF2-40B4-BE49-F238E27FC236}">
                  <a16:creationId xmlns:a16="http://schemas.microsoft.com/office/drawing/2014/main" id="{5BB1E89F-4FFE-0EF9-9B1E-C9FACD4CD510}"/>
                </a:ext>
              </a:extLst>
            </p:cNvPr>
            <p:cNvSpPr txBox="1">
              <a:spLocks/>
            </p:cNvSpPr>
            <p:nvPr/>
          </p:nvSpPr>
          <p:spPr>
            <a:xfrm>
              <a:off x="-156089" y="36280"/>
              <a:ext cx="5089161" cy="5979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solidFill>
                    <a:schemeClr val="bg1"/>
                  </a:solidFill>
                </a:rPr>
                <a:t>・</a:t>
              </a:r>
              <a:r>
                <a:rPr lang="en-US" altLang="ja-JP" sz="2800" cap="none" dirty="0">
                  <a:solidFill>
                    <a:schemeClr val="bg1"/>
                  </a:solidFill>
                </a:rPr>
                <a:t>GitHub</a:t>
              </a:r>
              <a:r>
                <a:rPr lang="ja-JP" altLang="en-US" sz="2800" cap="none" dirty="0">
                  <a:solidFill>
                    <a:schemeClr val="bg1"/>
                  </a:solidFill>
                </a:rPr>
                <a:t>のアカウント作成</a:t>
              </a:r>
              <a:endParaRPr lang="ja-JP" altLang="en-US" sz="2800" dirty="0">
                <a:solidFill>
                  <a:schemeClr val="bg1"/>
                </a:solidFill>
              </a:endParaRPr>
            </a:p>
          </p:txBody>
        </p:sp>
      </p:grpSp>
      <p:sp>
        <p:nvSpPr>
          <p:cNvPr id="3" name="タイトル 1">
            <a:extLst>
              <a:ext uri="{FF2B5EF4-FFF2-40B4-BE49-F238E27FC236}">
                <a16:creationId xmlns:a16="http://schemas.microsoft.com/office/drawing/2014/main" id="{59A0E1F6-79CA-3AB1-4121-269B58F4D70F}"/>
              </a:ext>
            </a:extLst>
          </p:cNvPr>
          <p:cNvSpPr txBox="1">
            <a:spLocks/>
          </p:cNvSpPr>
          <p:nvPr/>
        </p:nvSpPr>
        <p:spPr>
          <a:xfrm>
            <a:off x="1350531" y="1053237"/>
            <a:ext cx="3260361" cy="520467"/>
          </a:xfrm>
          <a:prstGeom prst="rect">
            <a:avLst/>
          </a:prstGeom>
        </p:spPr>
        <p:txBody>
          <a:bodyPr vert="horz" lIns="91440" tIns="45720" rIns="91440" bIns="45720" rtlCol="0" anchor="t">
            <a:normAutofit fontScale="77500" lnSpcReduction="20000"/>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en-US" altLang="ja-JP" sz="2800" cap="none" dirty="0"/>
              <a:t>https://github.co.jp/</a:t>
            </a:r>
            <a:endParaRPr lang="ja-JP" altLang="en-US" sz="2800" dirty="0"/>
          </a:p>
        </p:txBody>
      </p:sp>
      <p:grpSp>
        <p:nvGrpSpPr>
          <p:cNvPr id="9" name="グループ化 8">
            <a:extLst>
              <a:ext uri="{FF2B5EF4-FFF2-40B4-BE49-F238E27FC236}">
                <a16:creationId xmlns:a16="http://schemas.microsoft.com/office/drawing/2014/main" id="{4E0D8421-11FE-1717-88E0-D88321356301}"/>
              </a:ext>
            </a:extLst>
          </p:cNvPr>
          <p:cNvGrpSpPr/>
          <p:nvPr/>
        </p:nvGrpSpPr>
        <p:grpSpPr>
          <a:xfrm>
            <a:off x="1350531" y="1445287"/>
            <a:ext cx="9634626" cy="5368269"/>
            <a:chOff x="1494019" y="2204408"/>
            <a:chExt cx="7664971" cy="4249239"/>
          </a:xfrm>
        </p:grpSpPr>
        <p:pic>
          <p:nvPicPr>
            <p:cNvPr id="5" name="図 4">
              <a:extLst>
                <a:ext uri="{FF2B5EF4-FFF2-40B4-BE49-F238E27FC236}">
                  <a16:creationId xmlns:a16="http://schemas.microsoft.com/office/drawing/2014/main" id="{00000000-0008-0000-0000-000002000000}"/>
                </a:ext>
              </a:extLst>
            </p:cNvPr>
            <p:cNvPicPr>
              <a:picLocks noChangeAspect="1"/>
            </p:cNvPicPr>
            <p:nvPr/>
          </p:nvPicPr>
          <p:blipFill>
            <a:blip r:embed="rId2"/>
            <a:stretch>
              <a:fillRect/>
            </a:stretch>
          </p:blipFill>
          <p:spPr>
            <a:xfrm>
              <a:off x="1494019" y="2204408"/>
              <a:ext cx="7560000" cy="4249239"/>
            </a:xfrm>
            <a:prstGeom prst="rect">
              <a:avLst/>
            </a:prstGeom>
            <a:ln>
              <a:solidFill>
                <a:schemeClr val="tx1"/>
              </a:solidFill>
            </a:ln>
          </p:spPr>
        </p:pic>
        <p:sp>
          <p:nvSpPr>
            <p:cNvPr id="6" name="正方形/長方形 5">
              <a:extLst>
                <a:ext uri="{FF2B5EF4-FFF2-40B4-BE49-F238E27FC236}">
                  <a16:creationId xmlns:a16="http://schemas.microsoft.com/office/drawing/2014/main" id="{8AA572E0-92FB-87AC-EAFA-CB1A5AB9AA77}"/>
                </a:ext>
              </a:extLst>
            </p:cNvPr>
            <p:cNvSpPr/>
            <p:nvPr/>
          </p:nvSpPr>
          <p:spPr>
            <a:xfrm>
              <a:off x="4557009" y="5183756"/>
              <a:ext cx="1341620" cy="520467"/>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タイトル 1">
              <a:extLst>
                <a:ext uri="{FF2B5EF4-FFF2-40B4-BE49-F238E27FC236}">
                  <a16:creationId xmlns:a16="http://schemas.microsoft.com/office/drawing/2014/main" id="{86A14DFE-606C-E5DB-CFB4-73B380800E7D}"/>
                </a:ext>
              </a:extLst>
            </p:cNvPr>
            <p:cNvSpPr txBox="1">
              <a:spLocks/>
            </p:cNvSpPr>
            <p:nvPr/>
          </p:nvSpPr>
          <p:spPr>
            <a:xfrm>
              <a:off x="5898629" y="5261266"/>
              <a:ext cx="3260361" cy="52046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3600" b="1" dirty="0">
                  <a:solidFill>
                    <a:srgbClr val="FF0000"/>
                  </a:solidFill>
                </a:rPr>
                <a:t>ここをクリック</a:t>
              </a:r>
            </a:p>
          </p:txBody>
        </p:sp>
      </p:grpSp>
      <p:sp>
        <p:nvSpPr>
          <p:cNvPr id="12" name="タイトル 1">
            <a:extLst>
              <a:ext uri="{FF2B5EF4-FFF2-40B4-BE49-F238E27FC236}">
                <a16:creationId xmlns:a16="http://schemas.microsoft.com/office/drawing/2014/main" id="{C1CBC66A-5E50-3FB8-F142-D780A21C0CF3}"/>
              </a:ext>
            </a:extLst>
          </p:cNvPr>
          <p:cNvSpPr txBox="1">
            <a:spLocks/>
          </p:cNvSpPr>
          <p:nvPr/>
        </p:nvSpPr>
        <p:spPr>
          <a:xfrm>
            <a:off x="1350531" y="594133"/>
            <a:ext cx="5426059" cy="52046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400" cap="none" dirty="0"/>
              <a:t>下記の</a:t>
            </a:r>
            <a:r>
              <a:rPr lang="en-US" altLang="ja-JP" sz="2400" cap="none" dirty="0"/>
              <a:t>URL</a:t>
            </a:r>
            <a:r>
              <a:rPr lang="ja-JP" altLang="en-US" sz="2400" cap="none" dirty="0"/>
              <a:t>をブラウザで検索</a:t>
            </a:r>
            <a:endParaRPr lang="ja-JP" altLang="en-US" sz="2400" dirty="0"/>
          </a:p>
        </p:txBody>
      </p:sp>
    </p:spTree>
    <p:extLst>
      <p:ext uri="{BB962C8B-B14F-4D97-AF65-F5344CB8AC3E}">
        <p14:creationId xmlns:p14="http://schemas.microsoft.com/office/powerpoint/2010/main" val="6945749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AB4FFECA-0832-4FE3-B587-054A0F2D80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31401C37-230C-EBA7-15D1-4AB8D9F693A8}"/>
              </a:ext>
            </a:extLst>
          </p:cNvPr>
          <p:cNvSpPr>
            <a:spLocks noGrp="1"/>
          </p:cNvSpPr>
          <p:nvPr>
            <p:ph type="ctrTitle"/>
          </p:nvPr>
        </p:nvSpPr>
        <p:spPr>
          <a:xfrm>
            <a:off x="196940" y="2796282"/>
            <a:ext cx="11798118" cy="1265436"/>
          </a:xfrm>
        </p:spPr>
        <p:txBody>
          <a:bodyPr anchor="b">
            <a:normAutofit/>
          </a:bodyPr>
          <a:lstStyle/>
          <a:p>
            <a:r>
              <a:rPr lang="ja-JP" altLang="en-US" sz="8000" dirty="0"/>
              <a:t>クローンを作成しよう</a:t>
            </a:r>
            <a:r>
              <a:rPr lang="en-US" altLang="ja-JP" sz="8000" dirty="0"/>
              <a:t>!</a:t>
            </a:r>
            <a:endParaRPr lang="ja-JP" altLang="en-US" sz="8000" dirty="0"/>
          </a:p>
        </p:txBody>
      </p:sp>
      <p:sp>
        <p:nvSpPr>
          <p:cNvPr id="9" name="Freeform: Shape 8">
            <a:extLst>
              <a:ext uri="{FF2B5EF4-FFF2-40B4-BE49-F238E27FC236}">
                <a16:creationId xmlns:a16="http://schemas.microsoft.com/office/drawing/2014/main" id="{C65858E6-5C0F-4AAE-A1AC-29BA07FFEE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070707"/>
            <a:ext cx="12192000" cy="1787292"/>
          </a:xfrm>
          <a:custGeom>
            <a:avLst/>
            <a:gdLst>
              <a:gd name="connsiteX0" fmla="*/ 619389 w 12192000"/>
              <a:gd name="connsiteY0" fmla="*/ 0 h 1787292"/>
              <a:gd name="connsiteX1" fmla="*/ 687652 w 12192000"/>
              <a:gd name="connsiteY1" fmla="*/ 3175 h 1787292"/>
              <a:gd name="connsiteX2" fmla="*/ 747977 w 12192000"/>
              <a:gd name="connsiteY2" fmla="*/ 9525 h 1787292"/>
              <a:gd name="connsiteX3" fmla="*/ 800364 w 12192000"/>
              <a:gd name="connsiteY3" fmla="*/ 20637 h 1787292"/>
              <a:gd name="connsiteX4" fmla="*/ 846402 w 12192000"/>
              <a:gd name="connsiteY4" fmla="*/ 36512 h 1787292"/>
              <a:gd name="connsiteX5" fmla="*/ 887677 w 12192000"/>
              <a:gd name="connsiteY5" fmla="*/ 52387 h 1787292"/>
              <a:gd name="connsiteX6" fmla="*/ 924189 w 12192000"/>
              <a:gd name="connsiteY6" fmla="*/ 68262 h 1787292"/>
              <a:gd name="connsiteX7" fmla="*/ 962289 w 12192000"/>
              <a:gd name="connsiteY7" fmla="*/ 87312 h 1787292"/>
              <a:gd name="connsiteX8" fmla="*/ 1000389 w 12192000"/>
              <a:gd name="connsiteY8" fmla="*/ 106362 h 1787292"/>
              <a:gd name="connsiteX9" fmla="*/ 1036902 w 12192000"/>
              <a:gd name="connsiteY9" fmla="*/ 125412 h 1787292"/>
              <a:gd name="connsiteX10" fmla="*/ 1078177 w 12192000"/>
              <a:gd name="connsiteY10" fmla="*/ 141287 h 1787292"/>
              <a:gd name="connsiteX11" fmla="*/ 1124214 w 12192000"/>
              <a:gd name="connsiteY11" fmla="*/ 155575 h 1787292"/>
              <a:gd name="connsiteX12" fmla="*/ 1176602 w 12192000"/>
              <a:gd name="connsiteY12" fmla="*/ 166687 h 1787292"/>
              <a:gd name="connsiteX13" fmla="*/ 1236927 w 12192000"/>
              <a:gd name="connsiteY13" fmla="*/ 174625 h 1787292"/>
              <a:gd name="connsiteX14" fmla="*/ 1305189 w 12192000"/>
              <a:gd name="connsiteY14" fmla="*/ 176212 h 1787292"/>
              <a:gd name="connsiteX15" fmla="*/ 1373452 w 12192000"/>
              <a:gd name="connsiteY15" fmla="*/ 174625 h 1787292"/>
              <a:gd name="connsiteX16" fmla="*/ 1433777 w 12192000"/>
              <a:gd name="connsiteY16" fmla="*/ 166687 h 1787292"/>
              <a:gd name="connsiteX17" fmla="*/ 1486164 w 12192000"/>
              <a:gd name="connsiteY17" fmla="*/ 155575 h 1787292"/>
              <a:gd name="connsiteX18" fmla="*/ 1532202 w 12192000"/>
              <a:gd name="connsiteY18" fmla="*/ 141287 h 1787292"/>
              <a:gd name="connsiteX19" fmla="*/ 1573477 w 12192000"/>
              <a:gd name="connsiteY19" fmla="*/ 125412 h 1787292"/>
              <a:gd name="connsiteX20" fmla="*/ 1609989 w 12192000"/>
              <a:gd name="connsiteY20" fmla="*/ 106362 h 1787292"/>
              <a:gd name="connsiteX21" fmla="*/ 1648089 w 12192000"/>
              <a:gd name="connsiteY21" fmla="*/ 87312 h 1787292"/>
              <a:gd name="connsiteX22" fmla="*/ 1686189 w 12192000"/>
              <a:gd name="connsiteY22" fmla="*/ 68262 h 1787292"/>
              <a:gd name="connsiteX23" fmla="*/ 1722702 w 12192000"/>
              <a:gd name="connsiteY23" fmla="*/ 52387 h 1787292"/>
              <a:gd name="connsiteX24" fmla="*/ 1763977 w 12192000"/>
              <a:gd name="connsiteY24" fmla="*/ 36512 h 1787292"/>
              <a:gd name="connsiteX25" fmla="*/ 1810014 w 12192000"/>
              <a:gd name="connsiteY25" fmla="*/ 20637 h 1787292"/>
              <a:gd name="connsiteX26" fmla="*/ 1862402 w 12192000"/>
              <a:gd name="connsiteY26" fmla="*/ 9525 h 1787292"/>
              <a:gd name="connsiteX27" fmla="*/ 1922727 w 12192000"/>
              <a:gd name="connsiteY27" fmla="*/ 3175 h 1787292"/>
              <a:gd name="connsiteX28" fmla="*/ 1990989 w 12192000"/>
              <a:gd name="connsiteY28" fmla="*/ 0 h 1787292"/>
              <a:gd name="connsiteX29" fmla="*/ 2059252 w 12192000"/>
              <a:gd name="connsiteY29" fmla="*/ 3175 h 1787292"/>
              <a:gd name="connsiteX30" fmla="*/ 2119577 w 12192000"/>
              <a:gd name="connsiteY30" fmla="*/ 9525 h 1787292"/>
              <a:gd name="connsiteX31" fmla="*/ 2171964 w 12192000"/>
              <a:gd name="connsiteY31" fmla="*/ 20637 h 1787292"/>
              <a:gd name="connsiteX32" fmla="*/ 2218002 w 12192000"/>
              <a:gd name="connsiteY32" fmla="*/ 36512 h 1787292"/>
              <a:gd name="connsiteX33" fmla="*/ 2259277 w 12192000"/>
              <a:gd name="connsiteY33" fmla="*/ 52387 h 1787292"/>
              <a:gd name="connsiteX34" fmla="*/ 2295789 w 12192000"/>
              <a:gd name="connsiteY34" fmla="*/ 68262 h 1787292"/>
              <a:gd name="connsiteX35" fmla="*/ 2333889 w 12192000"/>
              <a:gd name="connsiteY35" fmla="*/ 87312 h 1787292"/>
              <a:gd name="connsiteX36" fmla="*/ 2371989 w 12192000"/>
              <a:gd name="connsiteY36" fmla="*/ 106362 h 1787292"/>
              <a:gd name="connsiteX37" fmla="*/ 2408502 w 12192000"/>
              <a:gd name="connsiteY37" fmla="*/ 125412 h 1787292"/>
              <a:gd name="connsiteX38" fmla="*/ 2449777 w 12192000"/>
              <a:gd name="connsiteY38" fmla="*/ 141287 h 1787292"/>
              <a:gd name="connsiteX39" fmla="*/ 2495814 w 12192000"/>
              <a:gd name="connsiteY39" fmla="*/ 155575 h 1787292"/>
              <a:gd name="connsiteX40" fmla="*/ 2548202 w 12192000"/>
              <a:gd name="connsiteY40" fmla="*/ 166687 h 1787292"/>
              <a:gd name="connsiteX41" fmla="*/ 2608527 w 12192000"/>
              <a:gd name="connsiteY41" fmla="*/ 174625 h 1787292"/>
              <a:gd name="connsiteX42" fmla="*/ 2676789 w 12192000"/>
              <a:gd name="connsiteY42" fmla="*/ 176212 h 1787292"/>
              <a:gd name="connsiteX43" fmla="*/ 2745052 w 12192000"/>
              <a:gd name="connsiteY43" fmla="*/ 174625 h 1787292"/>
              <a:gd name="connsiteX44" fmla="*/ 2805377 w 12192000"/>
              <a:gd name="connsiteY44" fmla="*/ 166687 h 1787292"/>
              <a:gd name="connsiteX45" fmla="*/ 2857764 w 12192000"/>
              <a:gd name="connsiteY45" fmla="*/ 155575 h 1787292"/>
              <a:gd name="connsiteX46" fmla="*/ 2903802 w 12192000"/>
              <a:gd name="connsiteY46" fmla="*/ 141287 h 1787292"/>
              <a:gd name="connsiteX47" fmla="*/ 2945077 w 12192000"/>
              <a:gd name="connsiteY47" fmla="*/ 125412 h 1787292"/>
              <a:gd name="connsiteX48" fmla="*/ 2981589 w 12192000"/>
              <a:gd name="connsiteY48" fmla="*/ 106362 h 1787292"/>
              <a:gd name="connsiteX49" fmla="*/ 3019689 w 12192000"/>
              <a:gd name="connsiteY49" fmla="*/ 87312 h 1787292"/>
              <a:gd name="connsiteX50" fmla="*/ 3057789 w 12192000"/>
              <a:gd name="connsiteY50" fmla="*/ 68262 h 1787292"/>
              <a:gd name="connsiteX51" fmla="*/ 3094302 w 12192000"/>
              <a:gd name="connsiteY51" fmla="*/ 52387 h 1787292"/>
              <a:gd name="connsiteX52" fmla="*/ 3135577 w 12192000"/>
              <a:gd name="connsiteY52" fmla="*/ 36512 h 1787292"/>
              <a:gd name="connsiteX53" fmla="*/ 3181614 w 12192000"/>
              <a:gd name="connsiteY53" fmla="*/ 20637 h 1787292"/>
              <a:gd name="connsiteX54" fmla="*/ 3234002 w 12192000"/>
              <a:gd name="connsiteY54" fmla="*/ 9525 h 1787292"/>
              <a:gd name="connsiteX55" fmla="*/ 3294327 w 12192000"/>
              <a:gd name="connsiteY55" fmla="*/ 3175 h 1787292"/>
              <a:gd name="connsiteX56" fmla="*/ 3361002 w 12192000"/>
              <a:gd name="connsiteY56" fmla="*/ 0 h 1787292"/>
              <a:gd name="connsiteX57" fmla="*/ 3430852 w 12192000"/>
              <a:gd name="connsiteY57" fmla="*/ 3175 h 1787292"/>
              <a:gd name="connsiteX58" fmla="*/ 3491177 w 12192000"/>
              <a:gd name="connsiteY58" fmla="*/ 9525 h 1787292"/>
              <a:gd name="connsiteX59" fmla="*/ 3543564 w 12192000"/>
              <a:gd name="connsiteY59" fmla="*/ 20637 h 1787292"/>
              <a:gd name="connsiteX60" fmla="*/ 3589602 w 12192000"/>
              <a:gd name="connsiteY60" fmla="*/ 36512 h 1787292"/>
              <a:gd name="connsiteX61" fmla="*/ 3630877 w 12192000"/>
              <a:gd name="connsiteY61" fmla="*/ 52387 h 1787292"/>
              <a:gd name="connsiteX62" fmla="*/ 3667389 w 12192000"/>
              <a:gd name="connsiteY62" fmla="*/ 68262 h 1787292"/>
              <a:gd name="connsiteX63" fmla="*/ 3705489 w 12192000"/>
              <a:gd name="connsiteY63" fmla="*/ 87312 h 1787292"/>
              <a:gd name="connsiteX64" fmla="*/ 3743589 w 12192000"/>
              <a:gd name="connsiteY64" fmla="*/ 106362 h 1787292"/>
              <a:gd name="connsiteX65" fmla="*/ 3780102 w 12192000"/>
              <a:gd name="connsiteY65" fmla="*/ 125412 h 1787292"/>
              <a:gd name="connsiteX66" fmla="*/ 3821377 w 12192000"/>
              <a:gd name="connsiteY66" fmla="*/ 141287 h 1787292"/>
              <a:gd name="connsiteX67" fmla="*/ 3867414 w 12192000"/>
              <a:gd name="connsiteY67" fmla="*/ 155575 h 1787292"/>
              <a:gd name="connsiteX68" fmla="*/ 3919802 w 12192000"/>
              <a:gd name="connsiteY68" fmla="*/ 166687 h 1787292"/>
              <a:gd name="connsiteX69" fmla="*/ 3980127 w 12192000"/>
              <a:gd name="connsiteY69" fmla="*/ 174625 h 1787292"/>
              <a:gd name="connsiteX70" fmla="*/ 4048389 w 12192000"/>
              <a:gd name="connsiteY70" fmla="*/ 176212 h 1787292"/>
              <a:gd name="connsiteX71" fmla="*/ 4116652 w 12192000"/>
              <a:gd name="connsiteY71" fmla="*/ 174625 h 1787292"/>
              <a:gd name="connsiteX72" fmla="*/ 4176977 w 12192000"/>
              <a:gd name="connsiteY72" fmla="*/ 166687 h 1787292"/>
              <a:gd name="connsiteX73" fmla="*/ 4229364 w 12192000"/>
              <a:gd name="connsiteY73" fmla="*/ 155575 h 1787292"/>
              <a:gd name="connsiteX74" fmla="*/ 4275402 w 12192000"/>
              <a:gd name="connsiteY74" fmla="*/ 141287 h 1787292"/>
              <a:gd name="connsiteX75" fmla="*/ 4316677 w 12192000"/>
              <a:gd name="connsiteY75" fmla="*/ 125412 h 1787292"/>
              <a:gd name="connsiteX76" fmla="*/ 4353189 w 12192000"/>
              <a:gd name="connsiteY76" fmla="*/ 106362 h 1787292"/>
              <a:gd name="connsiteX77" fmla="*/ 4429389 w 12192000"/>
              <a:gd name="connsiteY77" fmla="*/ 68262 h 1787292"/>
              <a:gd name="connsiteX78" fmla="*/ 4465902 w 12192000"/>
              <a:gd name="connsiteY78" fmla="*/ 52387 h 1787292"/>
              <a:gd name="connsiteX79" fmla="*/ 4507177 w 12192000"/>
              <a:gd name="connsiteY79" fmla="*/ 36512 h 1787292"/>
              <a:gd name="connsiteX80" fmla="*/ 4553214 w 12192000"/>
              <a:gd name="connsiteY80" fmla="*/ 20637 h 1787292"/>
              <a:gd name="connsiteX81" fmla="*/ 4605602 w 12192000"/>
              <a:gd name="connsiteY81" fmla="*/ 9525 h 1787292"/>
              <a:gd name="connsiteX82" fmla="*/ 4665928 w 12192000"/>
              <a:gd name="connsiteY82" fmla="*/ 3175 h 1787292"/>
              <a:gd name="connsiteX83" fmla="*/ 4734189 w 12192000"/>
              <a:gd name="connsiteY83" fmla="*/ 0 h 1787292"/>
              <a:gd name="connsiteX84" fmla="*/ 4802453 w 12192000"/>
              <a:gd name="connsiteY84" fmla="*/ 3175 h 1787292"/>
              <a:gd name="connsiteX85" fmla="*/ 4862777 w 12192000"/>
              <a:gd name="connsiteY85" fmla="*/ 9525 h 1787292"/>
              <a:gd name="connsiteX86" fmla="*/ 4915165 w 12192000"/>
              <a:gd name="connsiteY86" fmla="*/ 20637 h 1787292"/>
              <a:gd name="connsiteX87" fmla="*/ 4961201 w 12192000"/>
              <a:gd name="connsiteY87" fmla="*/ 36512 h 1787292"/>
              <a:gd name="connsiteX88" fmla="*/ 5002476 w 12192000"/>
              <a:gd name="connsiteY88" fmla="*/ 52387 h 1787292"/>
              <a:gd name="connsiteX89" fmla="*/ 5038989 w 12192000"/>
              <a:gd name="connsiteY89" fmla="*/ 68262 h 1787292"/>
              <a:gd name="connsiteX90" fmla="*/ 5077089 w 12192000"/>
              <a:gd name="connsiteY90" fmla="*/ 87312 h 1787292"/>
              <a:gd name="connsiteX91" fmla="*/ 5115189 w 12192000"/>
              <a:gd name="connsiteY91" fmla="*/ 106362 h 1787292"/>
              <a:gd name="connsiteX92" fmla="*/ 5151701 w 12192000"/>
              <a:gd name="connsiteY92" fmla="*/ 125412 h 1787292"/>
              <a:gd name="connsiteX93" fmla="*/ 5192976 w 12192000"/>
              <a:gd name="connsiteY93" fmla="*/ 141287 h 1787292"/>
              <a:gd name="connsiteX94" fmla="*/ 5239014 w 12192000"/>
              <a:gd name="connsiteY94" fmla="*/ 155575 h 1787292"/>
              <a:gd name="connsiteX95" fmla="*/ 5291401 w 12192000"/>
              <a:gd name="connsiteY95" fmla="*/ 166687 h 1787292"/>
              <a:gd name="connsiteX96" fmla="*/ 5351727 w 12192000"/>
              <a:gd name="connsiteY96" fmla="*/ 174625 h 1787292"/>
              <a:gd name="connsiteX97" fmla="*/ 5410199 w 12192000"/>
              <a:gd name="connsiteY97" fmla="*/ 175985 h 1787292"/>
              <a:gd name="connsiteX98" fmla="*/ 5468671 w 12192000"/>
              <a:gd name="connsiteY98" fmla="*/ 174625 h 1787292"/>
              <a:gd name="connsiteX99" fmla="*/ 5528996 w 12192000"/>
              <a:gd name="connsiteY99" fmla="*/ 166687 h 1787292"/>
              <a:gd name="connsiteX100" fmla="*/ 5581383 w 12192000"/>
              <a:gd name="connsiteY100" fmla="*/ 155575 h 1787292"/>
              <a:gd name="connsiteX101" fmla="*/ 5627421 w 12192000"/>
              <a:gd name="connsiteY101" fmla="*/ 141287 h 1787292"/>
              <a:gd name="connsiteX102" fmla="*/ 5668696 w 12192000"/>
              <a:gd name="connsiteY102" fmla="*/ 125412 h 1787292"/>
              <a:gd name="connsiteX103" fmla="*/ 5705209 w 12192000"/>
              <a:gd name="connsiteY103" fmla="*/ 106362 h 1787292"/>
              <a:gd name="connsiteX104" fmla="*/ 5743308 w 12192000"/>
              <a:gd name="connsiteY104" fmla="*/ 87312 h 1787292"/>
              <a:gd name="connsiteX105" fmla="*/ 5781408 w 12192000"/>
              <a:gd name="connsiteY105" fmla="*/ 68262 h 1787292"/>
              <a:gd name="connsiteX106" fmla="*/ 5817921 w 12192000"/>
              <a:gd name="connsiteY106" fmla="*/ 52387 h 1787292"/>
              <a:gd name="connsiteX107" fmla="*/ 5859196 w 12192000"/>
              <a:gd name="connsiteY107" fmla="*/ 36512 h 1787292"/>
              <a:gd name="connsiteX108" fmla="*/ 5905234 w 12192000"/>
              <a:gd name="connsiteY108" fmla="*/ 20637 h 1787292"/>
              <a:gd name="connsiteX109" fmla="*/ 5957621 w 12192000"/>
              <a:gd name="connsiteY109" fmla="*/ 9525 h 1787292"/>
              <a:gd name="connsiteX110" fmla="*/ 6017947 w 12192000"/>
              <a:gd name="connsiteY110" fmla="*/ 3175 h 1787292"/>
              <a:gd name="connsiteX111" fmla="*/ 6086208 w 12192000"/>
              <a:gd name="connsiteY111" fmla="*/ 0 h 1787292"/>
              <a:gd name="connsiteX112" fmla="*/ 6095999 w 12192000"/>
              <a:gd name="connsiteY112" fmla="*/ 455 h 1787292"/>
              <a:gd name="connsiteX113" fmla="*/ 6105789 w 12192000"/>
              <a:gd name="connsiteY113" fmla="*/ 0 h 1787292"/>
              <a:gd name="connsiteX114" fmla="*/ 6174052 w 12192000"/>
              <a:gd name="connsiteY114" fmla="*/ 3175 h 1787292"/>
              <a:gd name="connsiteX115" fmla="*/ 6234377 w 12192000"/>
              <a:gd name="connsiteY115" fmla="*/ 9525 h 1787292"/>
              <a:gd name="connsiteX116" fmla="*/ 6286764 w 12192000"/>
              <a:gd name="connsiteY116" fmla="*/ 20637 h 1787292"/>
              <a:gd name="connsiteX117" fmla="*/ 6332802 w 12192000"/>
              <a:gd name="connsiteY117" fmla="*/ 36512 h 1787292"/>
              <a:gd name="connsiteX118" fmla="*/ 6374077 w 12192000"/>
              <a:gd name="connsiteY118" fmla="*/ 52387 h 1787292"/>
              <a:gd name="connsiteX119" fmla="*/ 6410589 w 12192000"/>
              <a:gd name="connsiteY119" fmla="*/ 68262 h 1787292"/>
              <a:gd name="connsiteX120" fmla="*/ 6448689 w 12192000"/>
              <a:gd name="connsiteY120" fmla="*/ 87312 h 1787292"/>
              <a:gd name="connsiteX121" fmla="*/ 6486789 w 12192000"/>
              <a:gd name="connsiteY121" fmla="*/ 106362 h 1787292"/>
              <a:gd name="connsiteX122" fmla="*/ 6523302 w 12192000"/>
              <a:gd name="connsiteY122" fmla="*/ 125412 h 1787292"/>
              <a:gd name="connsiteX123" fmla="*/ 6564577 w 12192000"/>
              <a:gd name="connsiteY123" fmla="*/ 141287 h 1787292"/>
              <a:gd name="connsiteX124" fmla="*/ 6610614 w 12192000"/>
              <a:gd name="connsiteY124" fmla="*/ 155575 h 1787292"/>
              <a:gd name="connsiteX125" fmla="*/ 6663002 w 12192000"/>
              <a:gd name="connsiteY125" fmla="*/ 166687 h 1787292"/>
              <a:gd name="connsiteX126" fmla="*/ 6723327 w 12192000"/>
              <a:gd name="connsiteY126" fmla="*/ 174625 h 1787292"/>
              <a:gd name="connsiteX127" fmla="*/ 6781799 w 12192000"/>
              <a:gd name="connsiteY127" fmla="*/ 175985 h 1787292"/>
              <a:gd name="connsiteX128" fmla="*/ 6840271 w 12192000"/>
              <a:gd name="connsiteY128" fmla="*/ 174625 h 1787292"/>
              <a:gd name="connsiteX129" fmla="*/ 6900596 w 12192000"/>
              <a:gd name="connsiteY129" fmla="*/ 166687 h 1787292"/>
              <a:gd name="connsiteX130" fmla="*/ 6952983 w 12192000"/>
              <a:gd name="connsiteY130" fmla="*/ 155575 h 1787292"/>
              <a:gd name="connsiteX131" fmla="*/ 6999021 w 12192000"/>
              <a:gd name="connsiteY131" fmla="*/ 141287 h 1787292"/>
              <a:gd name="connsiteX132" fmla="*/ 7040296 w 12192000"/>
              <a:gd name="connsiteY132" fmla="*/ 125412 h 1787292"/>
              <a:gd name="connsiteX133" fmla="*/ 7076808 w 12192000"/>
              <a:gd name="connsiteY133" fmla="*/ 106362 h 1787292"/>
              <a:gd name="connsiteX134" fmla="*/ 7114908 w 12192000"/>
              <a:gd name="connsiteY134" fmla="*/ 87312 h 1787292"/>
              <a:gd name="connsiteX135" fmla="*/ 7153008 w 12192000"/>
              <a:gd name="connsiteY135" fmla="*/ 68262 h 1787292"/>
              <a:gd name="connsiteX136" fmla="*/ 7189521 w 12192000"/>
              <a:gd name="connsiteY136" fmla="*/ 52387 h 1787292"/>
              <a:gd name="connsiteX137" fmla="*/ 7230796 w 12192000"/>
              <a:gd name="connsiteY137" fmla="*/ 36512 h 1787292"/>
              <a:gd name="connsiteX138" fmla="*/ 7276833 w 12192000"/>
              <a:gd name="connsiteY138" fmla="*/ 20637 h 1787292"/>
              <a:gd name="connsiteX139" fmla="*/ 7329221 w 12192000"/>
              <a:gd name="connsiteY139" fmla="*/ 9525 h 1787292"/>
              <a:gd name="connsiteX140" fmla="*/ 7389546 w 12192000"/>
              <a:gd name="connsiteY140" fmla="*/ 3175 h 1787292"/>
              <a:gd name="connsiteX141" fmla="*/ 7457808 w 12192000"/>
              <a:gd name="connsiteY141" fmla="*/ 0 h 1787292"/>
              <a:gd name="connsiteX142" fmla="*/ 7526071 w 12192000"/>
              <a:gd name="connsiteY142" fmla="*/ 3175 h 1787292"/>
              <a:gd name="connsiteX143" fmla="*/ 7586396 w 12192000"/>
              <a:gd name="connsiteY143" fmla="*/ 9525 h 1787292"/>
              <a:gd name="connsiteX144" fmla="*/ 7638783 w 12192000"/>
              <a:gd name="connsiteY144" fmla="*/ 20637 h 1787292"/>
              <a:gd name="connsiteX145" fmla="*/ 7684821 w 12192000"/>
              <a:gd name="connsiteY145" fmla="*/ 36512 h 1787292"/>
              <a:gd name="connsiteX146" fmla="*/ 7726096 w 12192000"/>
              <a:gd name="connsiteY146" fmla="*/ 52387 h 1787292"/>
              <a:gd name="connsiteX147" fmla="*/ 7762608 w 12192000"/>
              <a:gd name="connsiteY147" fmla="*/ 68262 h 1787292"/>
              <a:gd name="connsiteX148" fmla="*/ 7800708 w 12192000"/>
              <a:gd name="connsiteY148" fmla="*/ 87312 h 1787292"/>
              <a:gd name="connsiteX149" fmla="*/ 7838808 w 12192000"/>
              <a:gd name="connsiteY149" fmla="*/ 106362 h 1787292"/>
              <a:gd name="connsiteX150" fmla="*/ 7875321 w 12192000"/>
              <a:gd name="connsiteY150" fmla="*/ 125412 h 1787292"/>
              <a:gd name="connsiteX151" fmla="*/ 7916596 w 12192000"/>
              <a:gd name="connsiteY151" fmla="*/ 141287 h 1787292"/>
              <a:gd name="connsiteX152" fmla="*/ 7962633 w 12192000"/>
              <a:gd name="connsiteY152" fmla="*/ 155575 h 1787292"/>
              <a:gd name="connsiteX153" fmla="*/ 8015021 w 12192000"/>
              <a:gd name="connsiteY153" fmla="*/ 166687 h 1787292"/>
              <a:gd name="connsiteX154" fmla="*/ 8075346 w 12192000"/>
              <a:gd name="connsiteY154" fmla="*/ 174625 h 1787292"/>
              <a:gd name="connsiteX155" fmla="*/ 8143608 w 12192000"/>
              <a:gd name="connsiteY155" fmla="*/ 176212 h 1787292"/>
              <a:gd name="connsiteX156" fmla="*/ 8211871 w 12192000"/>
              <a:gd name="connsiteY156" fmla="*/ 174625 h 1787292"/>
              <a:gd name="connsiteX157" fmla="*/ 8272196 w 12192000"/>
              <a:gd name="connsiteY157" fmla="*/ 166687 h 1787292"/>
              <a:gd name="connsiteX158" fmla="*/ 8324583 w 12192000"/>
              <a:gd name="connsiteY158" fmla="*/ 155575 h 1787292"/>
              <a:gd name="connsiteX159" fmla="*/ 8370621 w 12192000"/>
              <a:gd name="connsiteY159" fmla="*/ 141287 h 1787292"/>
              <a:gd name="connsiteX160" fmla="*/ 8411896 w 12192000"/>
              <a:gd name="connsiteY160" fmla="*/ 125412 h 1787292"/>
              <a:gd name="connsiteX161" fmla="*/ 8448408 w 12192000"/>
              <a:gd name="connsiteY161" fmla="*/ 106362 h 1787292"/>
              <a:gd name="connsiteX162" fmla="*/ 8486508 w 12192000"/>
              <a:gd name="connsiteY162" fmla="*/ 87312 h 1787292"/>
              <a:gd name="connsiteX163" fmla="*/ 8524608 w 12192000"/>
              <a:gd name="connsiteY163" fmla="*/ 68262 h 1787292"/>
              <a:gd name="connsiteX164" fmla="*/ 8561120 w 12192000"/>
              <a:gd name="connsiteY164" fmla="*/ 52387 h 1787292"/>
              <a:gd name="connsiteX165" fmla="*/ 8602396 w 12192000"/>
              <a:gd name="connsiteY165" fmla="*/ 36512 h 1787292"/>
              <a:gd name="connsiteX166" fmla="*/ 8648432 w 12192000"/>
              <a:gd name="connsiteY166" fmla="*/ 20637 h 1787292"/>
              <a:gd name="connsiteX167" fmla="*/ 8700820 w 12192000"/>
              <a:gd name="connsiteY167" fmla="*/ 9525 h 1787292"/>
              <a:gd name="connsiteX168" fmla="*/ 8761146 w 12192000"/>
              <a:gd name="connsiteY168" fmla="*/ 3175 h 1787292"/>
              <a:gd name="connsiteX169" fmla="*/ 8827820 w 12192000"/>
              <a:gd name="connsiteY169" fmla="*/ 0 h 1787292"/>
              <a:gd name="connsiteX170" fmla="*/ 8897670 w 12192000"/>
              <a:gd name="connsiteY170" fmla="*/ 3175 h 1787292"/>
              <a:gd name="connsiteX171" fmla="*/ 8957996 w 12192000"/>
              <a:gd name="connsiteY171" fmla="*/ 9525 h 1787292"/>
              <a:gd name="connsiteX172" fmla="*/ 9010382 w 12192000"/>
              <a:gd name="connsiteY172" fmla="*/ 20637 h 1787292"/>
              <a:gd name="connsiteX173" fmla="*/ 9056420 w 12192000"/>
              <a:gd name="connsiteY173" fmla="*/ 36512 h 1787292"/>
              <a:gd name="connsiteX174" fmla="*/ 9097696 w 12192000"/>
              <a:gd name="connsiteY174" fmla="*/ 52387 h 1787292"/>
              <a:gd name="connsiteX175" fmla="*/ 9134208 w 12192000"/>
              <a:gd name="connsiteY175" fmla="*/ 68262 h 1787292"/>
              <a:gd name="connsiteX176" fmla="*/ 9172308 w 12192000"/>
              <a:gd name="connsiteY176" fmla="*/ 87312 h 1787292"/>
              <a:gd name="connsiteX177" fmla="*/ 9210408 w 12192000"/>
              <a:gd name="connsiteY177" fmla="*/ 106362 h 1787292"/>
              <a:gd name="connsiteX178" fmla="*/ 9246920 w 12192000"/>
              <a:gd name="connsiteY178" fmla="*/ 125412 h 1787292"/>
              <a:gd name="connsiteX179" fmla="*/ 9288196 w 12192000"/>
              <a:gd name="connsiteY179" fmla="*/ 141287 h 1787292"/>
              <a:gd name="connsiteX180" fmla="*/ 9334232 w 12192000"/>
              <a:gd name="connsiteY180" fmla="*/ 155575 h 1787292"/>
              <a:gd name="connsiteX181" fmla="*/ 9386620 w 12192000"/>
              <a:gd name="connsiteY181" fmla="*/ 166687 h 1787292"/>
              <a:gd name="connsiteX182" fmla="*/ 9446946 w 12192000"/>
              <a:gd name="connsiteY182" fmla="*/ 174625 h 1787292"/>
              <a:gd name="connsiteX183" fmla="*/ 9515208 w 12192000"/>
              <a:gd name="connsiteY183" fmla="*/ 176212 h 1787292"/>
              <a:gd name="connsiteX184" fmla="*/ 9583470 w 12192000"/>
              <a:gd name="connsiteY184" fmla="*/ 174625 h 1787292"/>
              <a:gd name="connsiteX185" fmla="*/ 9643796 w 12192000"/>
              <a:gd name="connsiteY185" fmla="*/ 166687 h 1787292"/>
              <a:gd name="connsiteX186" fmla="*/ 9696182 w 12192000"/>
              <a:gd name="connsiteY186" fmla="*/ 155575 h 1787292"/>
              <a:gd name="connsiteX187" fmla="*/ 9742220 w 12192000"/>
              <a:gd name="connsiteY187" fmla="*/ 141287 h 1787292"/>
              <a:gd name="connsiteX188" fmla="*/ 9783496 w 12192000"/>
              <a:gd name="connsiteY188" fmla="*/ 125412 h 1787292"/>
              <a:gd name="connsiteX189" fmla="*/ 9820008 w 12192000"/>
              <a:gd name="connsiteY189" fmla="*/ 106362 h 1787292"/>
              <a:gd name="connsiteX190" fmla="*/ 9896208 w 12192000"/>
              <a:gd name="connsiteY190" fmla="*/ 68262 h 1787292"/>
              <a:gd name="connsiteX191" fmla="*/ 9932720 w 12192000"/>
              <a:gd name="connsiteY191" fmla="*/ 52387 h 1787292"/>
              <a:gd name="connsiteX192" fmla="*/ 9973996 w 12192000"/>
              <a:gd name="connsiteY192" fmla="*/ 36512 h 1787292"/>
              <a:gd name="connsiteX193" fmla="*/ 10020032 w 12192000"/>
              <a:gd name="connsiteY193" fmla="*/ 20637 h 1787292"/>
              <a:gd name="connsiteX194" fmla="*/ 10072420 w 12192000"/>
              <a:gd name="connsiteY194" fmla="*/ 9525 h 1787292"/>
              <a:gd name="connsiteX195" fmla="*/ 10132746 w 12192000"/>
              <a:gd name="connsiteY195" fmla="*/ 3175 h 1787292"/>
              <a:gd name="connsiteX196" fmla="*/ 10201008 w 12192000"/>
              <a:gd name="connsiteY196" fmla="*/ 0 h 1787292"/>
              <a:gd name="connsiteX197" fmla="*/ 10269270 w 12192000"/>
              <a:gd name="connsiteY197" fmla="*/ 3175 h 1787292"/>
              <a:gd name="connsiteX198" fmla="*/ 10329596 w 12192000"/>
              <a:gd name="connsiteY198" fmla="*/ 9525 h 1787292"/>
              <a:gd name="connsiteX199" fmla="*/ 10381982 w 12192000"/>
              <a:gd name="connsiteY199" fmla="*/ 20637 h 1787292"/>
              <a:gd name="connsiteX200" fmla="*/ 10428020 w 12192000"/>
              <a:gd name="connsiteY200" fmla="*/ 36512 h 1787292"/>
              <a:gd name="connsiteX201" fmla="*/ 10469296 w 12192000"/>
              <a:gd name="connsiteY201" fmla="*/ 52387 h 1787292"/>
              <a:gd name="connsiteX202" fmla="*/ 10505808 w 12192000"/>
              <a:gd name="connsiteY202" fmla="*/ 68262 h 1787292"/>
              <a:gd name="connsiteX203" fmla="*/ 10543908 w 12192000"/>
              <a:gd name="connsiteY203" fmla="*/ 87312 h 1787292"/>
              <a:gd name="connsiteX204" fmla="*/ 10582008 w 12192000"/>
              <a:gd name="connsiteY204" fmla="*/ 106362 h 1787292"/>
              <a:gd name="connsiteX205" fmla="*/ 10618520 w 12192000"/>
              <a:gd name="connsiteY205" fmla="*/ 125412 h 1787292"/>
              <a:gd name="connsiteX206" fmla="*/ 10659796 w 12192000"/>
              <a:gd name="connsiteY206" fmla="*/ 141287 h 1787292"/>
              <a:gd name="connsiteX207" fmla="*/ 10705832 w 12192000"/>
              <a:gd name="connsiteY207" fmla="*/ 155575 h 1787292"/>
              <a:gd name="connsiteX208" fmla="*/ 10758220 w 12192000"/>
              <a:gd name="connsiteY208" fmla="*/ 166687 h 1787292"/>
              <a:gd name="connsiteX209" fmla="*/ 10818546 w 12192000"/>
              <a:gd name="connsiteY209" fmla="*/ 174625 h 1787292"/>
              <a:gd name="connsiteX210" fmla="*/ 10886808 w 12192000"/>
              <a:gd name="connsiteY210" fmla="*/ 176212 h 1787292"/>
              <a:gd name="connsiteX211" fmla="*/ 10955070 w 12192000"/>
              <a:gd name="connsiteY211" fmla="*/ 174625 h 1787292"/>
              <a:gd name="connsiteX212" fmla="*/ 11015396 w 12192000"/>
              <a:gd name="connsiteY212" fmla="*/ 166687 h 1787292"/>
              <a:gd name="connsiteX213" fmla="*/ 11067782 w 12192000"/>
              <a:gd name="connsiteY213" fmla="*/ 155575 h 1787292"/>
              <a:gd name="connsiteX214" fmla="*/ 11113820 w 12192000"/>
              <a:gd name="connsiteY214" fmla="*/ 141287 h 1787292"/>
              <a:gd name="connsiteX215" fmla="*/ 11155096 w 12192000"/>
              <a:gd name="connsiteY215" fmla="*/ 125412 h 1787292"/>
              <a:gd name="connsiteX216" fmla="*/ 11191608 w 12192000"/>
              <a:gd name="connsiteY216" fmla="*/ 106362 h 1787292"/>
              <a:gd name="connsiteX217" fmla="*/ 11229708 w 12192000"/>
              <a:gd name="connsiteY217" fmla="*/ 87312 h 1787292"/>
              <a:gd name="connsiteX218" fmla="*/ 11267808 w 12192000"/>
              <a:gd name="connsiteY218" fmla="*/ 68262 h 1787292"/>
              <a:gd name="connsiteX219" fmla="*/ 11304320 w 12192000"/>
              <a:gd name="connsiteY219" fmla="*/ 52387 h 1787292"/>
              <a:gd name="connsiteX220" fmla="*/ 11345596 w 12192000"/>
              <a:gd name="connsiteY220" fmla="*/ 36512 h 1787292"/>
              <a:gd name="connsiteX221" fmla="*/ 11391632 w 12192000"/>
              <a:gd name="connsiteY221" fmla="*/ 20637 h 1787292"/>
              <a:gd name="connsiteX222" fmla="*/ 11444020 w 12192000"/>
              <a:gd name="connsiteY222" fmla="*/ 9525 h 1787292"/>
              <a:gd name="connsiteX223" fmla="*/ 11504346 w 12192000"/>
              <a:gd name="connsiteY223" fmla="*/ 3175 h 1787292"/>
              <a:gd name="connsiteX224" fmla="*/ 11572608 w 12192000"/>
              <a:gd name="connsiteY224" fmla="*/ 0 h 1787292"/>
              <a:gd name="connsiteX225" fmla="*/ 11640870 w 12192000"/>
              <a:gd name="connsiteY225" fmla="*/ 3175 h 1787292"/>
              <a:gd name="connsiteX226" fmla="*/ 11701196 w 12192000"/>
              <a:gd name="connsiteY226" fmla="*/ 9525 h 1787292"/>
              <a:gd name="connsiteX227" fmla="*/ 11753582 w 12192000"/>
              <a:gd name="connsiteY227" fmla="*/ 20637 h 1787292"/>
              <a:gd name="connsiteX228" fmla="*/ 11799620 w 12192000"/>
              <a:gd name="connsiteY228" fmla="*/ 36512 h 1787292"/>
              <a:gd name="connsiteX229" fmla="*/ 11840896 w 12192000"/>
              <a:gd name="connsiteY229" fmla="*/ 52387 h 1787292"/>
              <a:gd name="connsiteX230" fmla="*/ 11877408 w 12192000"/>
              <a:gd name="connsiteY230" fmla="*/ 68262 h 1787292"/>
              <a:gd name="connsiteX231" fmla="*/ 11915508 w 12192000"/>
              <a:gd name="connsiteY231" fmla="*/ 87312 h 1787292"/>
              <a:gd name="connsiteX232" fmla="*/ 11953608 w 12192000"/>
              <a:gd name="connsiteY232" fmla="*/ 106362 h 1787292"/>
              <a:gd name="connsiteX233" fmla="*/ 11990120 w 12192000"/>
              <a:gd name="connsiteY233" fmla="*/ 125412 h 1787292"/>
              <a:gd name="connsiteX234" fmla="*/ 12031396 w 12192000"/>
              <a:gd name="connsiteY234" fmla="*/ 141287 h 1787292"/>
              <a:gd name="connsiteX235" fmla="*/ 12077432 w 12192000"/>
              <a:gd name="connsiteY235" fmla="*/ 155575 h 1787292"/>
              <a:gd name="connsiteX236" fmla="*/ 12129820 w 12192000"/>
              <a:gd name="connsiteY236" fmla="*/ 166688 h 1787292"/>
              <a:gd name="connsiteX237" fmla="*/ 12190146 w 12192000"/>
              <a:gd name="connsiteY237" fmla="*/ 174625 h 1787292"/>
              <a:gd name="connsiteX238" fmla="*/ 12192000 w 12192000"/>
              <a:gd name="connsiteY238" fmla="*/ 174668 h 1787292"/>
              <a:gd name="connsiteX239" fmla="*/ 12192000 w 12192000"/>
              <a:gd name="connsiteY239" fmla="*/ 885826 h 1787292"/>
              <a:gd name="connsiteX240" fmla="*/ 12192000 w 12192000"/>
              <a:gd name="connsiteY240" fmla="*/ 1787292 h 1787292"/>
              <a:gd name="connsiteX241" fmla="*/ 0 w 12192000"/>
              <a:gd name="connsiteY241" fmla="*/ 1787292 h 1787292"/>
              <a:gd name="connsiteX242" fmla="*/ 0 w 12192000"/>
              <a:gd name="connsiteY242" fmla="*/ 885826 h 1787292"/>
              <a:gd name="connsiteX243" fmla="*/ 0 w 12192000"/>
              <a:gd name="connsiteY243" fmla="*/ 174668 h 1787292"/>
              <a:gd name="connsiteX244" fmla="*/ 1852 w 12192000"/>
              <a:gd name="connsiteY244" fmla="*/ 174625 h 1787292"/>
              <a:gd name="connsiteX245" fmla="*/ 62177 w 12192000"/>
              <a:gd name="connsiteY245" fmla="*/ 166687 h 1787292"/>
              <a:gd name="connsiteX246" fmla="*/ 114564 w 12192000"/>
              <a:gd name="connsiteY246" fmla="*/ 155575 h 1787292"/>
              <a:gd name="connsiteX247" fmla="*/ 160602 w 12192000"/>
              <a:gd name="connsiteY247" fmla="*/ 141287 h 1787292"/>
              <a:gd name="connsiteX248" fmla="*/ 201877 w 12192000"/>
              <a:gd name="connsiteY248" fmla="*/ 125412 h 1787292"/>
              <a:gd name="connsiteX249" fmla="*/ 238389 w 12192000"/>
              <a:gd name="connsiteY249" fmla="*/ 106362 h 1787292"/>
              <a:gd name="connsiteX250" fmla="*/ 276489 w 12192000"/>
              <a:gd name="connsiteY250" fmla="*/ 87312 h 1787292"/>
              <a:gd name="connsiteX251" fmla="*/ 314589 w 12192000"/>
              <a:gd name="connsiteY251" fmla="*/ 68262 h 1787292"/>
              <a:gd name="connsiteX252" fmla="*/ 351102 w 12192000"/>
              <a:gd name="connsiteY252" fmla="*/ 52387 h 1787292"/>
              <a:gd name="connsiteX253" fmla="*/ 392377 w 12192000"/>
              <a:gd name="connsiteY253" fmla="*/ 36512 h 1787292"/>
              <a:gd name="connsiteX254" fmla="*/ 438414 w 12192000"/>
              <a:gd name="connsiteY254" fmla="*/ 20637 h 1787292"/>
              <a:gd name="connsiteX255" fmla="*/ 490802 w 12192000"/>
              <a:gd name="connsiteY255" fmla="*/ 9525 h 1787292"/>
              <a:gd name="connsiteX256" fmla="*/ 551127 w 12192000"/>
              <a:gd name="connsiteY256" fmla="*/ 3175 h 1787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Lst>
            <a:rect l="l" t="t" r="r" b="b"/>
            <a:pathLst>
              <a:path w="12192000" h="1787292">
                <a:moveTo>
                  <a:pt x="619389" y="0"/>
                </a:moveTo>
                <a:lnTo>
                  <a:pt x="687652" y="3175"/>
                </a:lnTo>
                <a:lnTo>
                  <a:pt x="747977" y="9525"/>
                </a:lnTo>
                <a:lnTo>
                  <a:pt x="800364" y="20637"/>
                </a:lnTo>
                <a:lnTo>
                  <a:pt x="846402" y="36512"/>
                </a:lnTo>
                <a:lnTo>
                  <a:pt x="887677" y="52387"/>
                </a:lnTo>
                <a:lnTo>
                  <a:pt x="924189" y="68262"/>
                </a:lnTo>
                <a:lnTo>
                  <a:pt x="962289" y="87312"/>
                </a:lnTo>
                <a:lnTo>
                  <a:pt x="1000389" y="106362"/>
                </a:lnTo>
                <a:lnTo>
                  <a:pt x="1036902" y="125412"/>
                </a:lnTo>
                <a:lnTo>
                  <a:pt x="1078177" y="141287"/>
                </a:lnTo>
                <a:lnTo>
                  <a:pt x="1124214" y="155575"/>
                </a:lnTo>
                <a:lnTo>
                  <a:pt x="1176602" y="166687"/>
                </a:lnTo>
                <a:lnTo>
                  <a:pt x="1236927" y="174625"/>
                </a:lnTo>
                <a:lnTo>
                  <a:pt x="1305189" y="176212"/>
                </a:lnTo>
                <a:lnTo>
                  <a:pt x="1373452" y="174625"/>
                </a:lnTo>
                <a:lnTo>
                  <a:pt x="1433777" y="166687"/>
                </a:lnTo>
                <a:lnTo>
                  <a:pt x="1486164" y="155575"/>
                </a:lnTo>
                <a:lnTo>
                  <a:pt x="1532202" y="141287"/>
                </a:lnTo>
                <a:lnTo>
                  <a:pt x="1573477" y="125412"/>
                </a:lnTo>
                <a:lnTo>
                  <a:pt x="1609989" y="106362"/>
                </a:lnTo>
                <a:lnTo>
                  <a:pt x="1648089" y="87312"/>
                </a:lnTo>
                <a:lnTo>
                  <a:pt x="1686189" y="68262"/>
                </a:lnTo>
                <a:lnTo>
                  <a:pt x="1722702" y="52387"/>
                </a:lnTo>
                <a:lnTo>
                  <a:pt x="1763977" y="36512"/>
                </a:lnTo>
                <a:lnTo>
                  <a:pt x="1810014" y="20637"/>
                </a:lnTo>
                <a:lnTo>
                  <a:pt x="1862402" y="9525"/>
                </a:lnTo>
                <a:lnTo>
                  <a:pt x="1922727" y="3175"/>
                </a:lnTo>
                <a:lnTo>
                  <a:pt x="1990989" y="0"/>
                </a:lnTo>
                <a:lnTo>
                  <a:pt x="2059252" y="3175"/>
                </a:lnTo>
                <a:lnTo>
                  <a:pt x="2119577" y="9525"/>
                </a:lnTo>
                <a:lnTo>
                  <a:pt x="2171964" y="20637"/>
                </a:lnTo>
                <a:lnTo>
                  <a:pt x="2218002" y="36512"/>
                </a:lnTo>
                <a:lnTo>
                  <a:pt x="2259277" y="52387"/>
                </a:lnTo>
                <a:lnTo>
                  <a:pt x="2295789" y="68262"/>
                </a:lnTo>
                <a:lnTo>
                  <a:pt x="2333889" y="87312"/>
                </a:lnTo>
                <a:lnTo>
                  <a:pt x="2371989" y="106362"/>
                </a:lnTo>
                <a:lnTo>
                  <a:pt x="2408502" y="125412"/>
                </a:lnTo>
                <a:lnTo>
                  <a:pt x="2449777" y="141287"/>
                </a:lnTo>
                <a:lnTo>
                  <a:pt x="2495814" y="155575"/>
                </a:lnTo>
                <a:lnTo>
                  <a:pt x="2548202" y="166687"/>
                </a:lnTo>
                <a:lnTo>
                  <a:pt x="2608527" y="174625"/>
                </a:lnTo>
                <a:lnTo>
                  <a:pt x="2676789" y="176212"/>
                </a:lnTo>
                <a:lnTo>
                  <a:pt x="2745052" y="174625"/>
                </a:lnTo>
                <a:lnTo>
                  <a:pt x="2805377" y="166687"/>
                </a:lnTo>
                <a:lnTo>
                  <a:pt x="2857764" y="155575"/>
                </a:lnTo>
                <a:lnTo>
                  <a:pt x="2903802" y="141287"/>
                </a:lnTo>
                <a:lnTo>
                  <a:pt x="2945077" y="125412"/>
                </a:lnTo>
                <a:lnTo>
                  <a:pt x="2981589" y="106362"/>
                </a:lnTo>
                <a:lnTo>
                  <a:pt x="3019689" y="87312"/>
                </a:lnTo>
                <a:lnTo>
                  <a:pt x="3057789" y="68262"/>
                </a:lnTo>
                <a:lnTo>
                  <a:pt x="3094302" y="52387"/>
                </a:lnTo>
                <a:lnTo>
                  <a:pt x="3135577" y="36512"/>
                </a:lnTo>
                <a:lnTo>
                  <a:pt x="3181614" y="20637"/>
                </a:lnTo>
                <a:lnTo>
                  <a:pt x="3234002" y="9525"/>
                </a:lnTo>
                <a:lnTo>
                  <a:pt x="3294327" y="3175"/>
                </a:lnTo>
                <a:lnTo>
                  <a:pt x="3361002" y="0"/>
                </a:lnTo>
                <a:lnTo>
                  <a:pt x="3430852" y="3175"/>
                </a:lnTo>
                <a:lnTo>
                  <a:pt x="3491177" y="9525"/>
                </a:lnTo>
                <a:lnTo>
                  <a:pt x="3543564" y="20637"/>
                </a:lnTo>
                <a:lnTo>
                  <a:pt x="3589602" y="36512"/>
                </a:lnTo>
                <a:lnTo>
                  <a:pt x="3630877" y="52387"/>
                </a:lnTo>
                <a:lnTo>
                  <a:pt x="3667389" y="68262"/>
                </a:lnTo>
                <a:lnTo>
                  <a:pt x="3705489" y="87312"/>
                </a:lnTo>
                <a:lnTo>
                  <a:pt x="3743589" y="106362"/>
                </a:lnTo>
                <a:lnTo>
                  <a:pt x="3780102" y="125412"/>
                </a:lnTo>
                <a:lnTo>
                  <a:pt x="3821377" y="141287"/>
                </a:lnTo>
                <a:lnTo>
                  <a:pt x="3867414" y="155575"/>
                </a:lnTo>
                <a:lnTo>
                  <a:pt x="3919802" y="166687"/>
                </a:lnTo>
                <a:lnTo>
                  <a:pt x="3980127" y="174625"/>
                </a:lnTo>
                <a:lnTo>
                  <a:pt x="4048389" y="176212"/>
                </a:lnTo>
                <a:lnTo>
                  <a:pt x="4116652" y="174625"/>
                </a:lnTo>
                <a:lnTo>
                  <a:pt x="4176977" y="166687"/>
                </a:lnTo>
                <a:lnTo>
                  <a:pt x="4229364" y="155575"/>
                </a:lnTo>
                <a:lnTo>
                  <a:pt x="4275402" y="141287"/>
                </a:lnTo>
                <a:lnTo>
                  <a:pt x="4316677" y="125412"/>
                </a:lnTo>
                <a:lnTo>
                  <a:pt x="4353189" y="106362"/>
                </a:lnTo>
                <a:lnTo>
                  <a:pt x="4429389" y="68262"/>
                </a:lnTo>
                <a:lnTo>
                  <a:pt x="4465902" y="52387"/>
                </a:lnTo>
                <a:lnTo>
                  <a:pt x="4507177" y="36512"/>
                </a:lnTo>
                <a:lnTo>
                  <a:pt x="4553214" y="20637"/>
                </a:lnTo>
                <a:lnTo>
                  <a:pt x="4605602" y="9525"/>
                </a:lnTo>
                <a:lnTo>
                  <a:pt x="4665928" y="3175"/>
                </a:lnTo>
                <a:lnTo>
                  <a:pt x="4734189" y="0"/>
                </a:lnTo>
                <a:lnTo>
                  <a:pt x="4802453" y="3175"/>
                </a:lnTo>
                <a:lnTo>
                  <a:pt x="4862777" y="9525"/>
                </a:lnTo>
                <a:lnTo>
                  <a:pt x="4915165" y="20637"/>
                </a:lnTo>
                <a:lnTo>
                  <a:pt x="4961201" y="36512"/>
                </a:lnTo>
                <a:lnTo>
                  <a:pt x="5002476" y="52387"/>
                </a:lnTo>
                <a:lnTo>
                  <a:pt x="5038989" y="68262"/>
                </a:lnTo>
                <a:lnTo>
                  <a:pt x="5077089" y="87312"/>
                </a:lnTo>
                <a:lnTo>
                  <a:pt x="5115189" y="106362"/>
                </a:lnTo>
                <a:lnTo>
                  <a:pt x="5151701" y="125412"/>
                </a:lnTo>
                <a:lnTo>
                  <a:pt x="5192976" y="141287"/>
                </a:lnTo>
                <a:lnTo>
                  <a:pt x="5239014" y="155575"/>
                </a:lnTo>
                <a:lnTo>
                  <a:pt x="5291401" y="166687"/>
                </a:lnTo>
                <a:lnTo>
                  <a:pt x="5351727" y="174625"/>
                </a:lnTo>
                <a:lnTo>
                  <a:pt x="5410199" y="175985"/>
                </a:lnTo>
                <a:lnTo>
                  <a:pt x="5468671" y="174625"/>
                </a:lnTo>
                <a:lnTo>
                  <a:pt x="5528996" y="166687"/>
                </a:lnTo>
                <a:lnTo>
                  <a:pt x="5581383" y="155575"/>
                </a:lnTo>
                <a:lnTo>
                  <a:pt x="5627421" y="141287"/>
                </a:lnTo>
                <a:lnTo>
                  <a:pt x="5668696" y="125412"/>
                </a:lnTo>
                <a:lnTo>
                  <a:pt x="5705209" y="106362"/>
                </a:lnTo>
                <a:lnTo>
                  <a:pt x="5743308" y="87312"/>
                </a:lnTo>
                <a:lnTo>
                  <a:pt x="5781408" y="68262"/>
                </a:lnTo>
                <a:lnTo>
                  <a:pt x="5817921" y="52387"/>
                </a:lnTo>
                <a:lnTo>
                  <a:pt x="5859196" y="36512"/>
                </a:lnTo>
                <a:lnTo>
                  <a:pt x="5905234" y="20637"/>
                </a:lnTo>
                <a:lnTo>
                  <a:pt x="5957621" y="9525"/>
                </a:lnTo>
                <a:lnTo>
                  <a:pt x="6017947" y="3175"/>
                </a:lnTo>
                <a:lnTo>
                  <a:pt x="6086208" y="0"/>
                </a:lnTo>
                <a:lnTo>
                  <a:pt x="6095999" y="455"/>
                </a:lnTo>
                <a:lnTo>
                  <a:pt x="6105789" y="0"/>
                </a:lnTo>
                <a:lnTo>
                  <a:pt x="6174052" y="3175"/>
                </a:lnTo>
                <a:lnTo>
                  <a:pt x="6234377" y="9525"/>
                </a:lnTo>
                <a:lnTo>
                  <a:pt x="6286764" y="20637"/>
                </a:lnTo>
                <a:lnTo>
                  <a:pt x="6332802" y="36512"/>
                </a:lnTo>
                <a:lnTo>
                  <a:pt x="6374077" y="52387"/>
                </a:lnTo>
                <a:lnTo>
                  <a:pt x="6410589" y="68262"/>
                </a:lnTo>
                <a:lnTo>
                  <a:pt x="6448689" y="87312"/>
                </a:lnTo>
                <a:lnTo>
                  <a:pt x="6486789" y="106362"/>
                </a:lnTo>
                <a:lnTo>
                  <a:pt x="6523302" y="125412"/>
                </a:lnTo>
                <a:lnTo>
                  <a:pt x="6564577" y="141287"/>
                </a:lnTo>
                <a:lnTo>
                  <a:pt x="6610614" y="155575"/>
                </a:lnTo>
                <a:lnTo>
                  <a:pt x="6663002" y="166687"/>
                </a:lnTo>
                <a:lnTo>
                  <a:pt x="6723327" y="174625"/>
                </a:lnTo>
                <a:lnTo>
                  <a:pt x="6781799" y="175985"/>
                </a:lnTo>
                <a:lnTo>
                  <a:pt x="6840271" y="174625"/>
                </a:lnTo>
                <a:lnTo>
                  <a:pt x="6900596" y="166687"/>
                </a:lnTo>
                <a:lnTo>
                  <a:pt x="6952983" y="155575"/>
                </a:lnTo>
                <a:lnTo>
                  <a:pt x="6999021" y="141287"/>
                </a:lnTo>
                <a:lnTo>
                  <a:pt x="7040296" y="125412"/>
                </a:lnTo>
                <a:lnTo>
                  <a:pt x="7076808" y="106362"/>
                </a:lnTo>
                <a:lnTo>
                  <a:pt x="7114908" y="87312"/>
                </a:lnTo>
                <a:lnTo>
                  <a:pt x="7153008" y="68262"/>
                </a:lnTo>
                <a:lnTo>
                  <a:pt x="7189521" y="52387"/>
                </a:lnTo>
                <a:lnTo>
                  <a:pt x="7230796" y="36512"/>
                </a:lnTo>
                <a:lnTo>
                  <a:pt x="7276833" y="20637"/>
                </a:lnTo>
                <a:lnTo>
                  <a:pt x="7329221" y="9525"/>
                </a:lnTo>
                <a:lnTo>
                  <a:pt x="7389546" y="3175"/>
                </a:lnTo>
                <a:lnTo>
                  <a:pt x="7457808" y="0"/>
                </a:lnTo>
                <a:lnTo>
                  <a:pt x="7526071" y="3175"/>
                </a:lnTo>
                <a:lnTo>
                  <a:pt x="7586396" y="9525"/>
                </a:lnTo>
                <a:lnTo>
                  <a:pt x="7638783" y="20637"/>
                </a:lnTo>
                <a:lnTo>
                  <a:pt x="7684821" y="36512"/>
                </a:lnTo>
                <a:lnTo>
                  <a:pt x="7726096" y="52387"/>
                </a:lnTo>
                <a:lnTo>
                  <a:pt x="7762608" y="68262"/>
                </a:lnTo>
                <a:lnTo>
                  <a:pt x="7800708" y="87312"/>
                </a:lnTo>
                <a:lnTo>
                  <a:pt x="7838808" y="106362"/>
                </a:lnTo>
                <a:lnTo>
                  <a:pt x="7875321" y="125412"/>
                </a:lnTo>
                <a:lnTo>
                  <a:pt x="7916596" y="141287"/>
                </a:lnTo>
                <a:lnTo>
                  <a:pt x="7962633" y="155575"/>
                </a:lnTo>
                <a:lnTo>
                  <a:pt x="8015021" y="166687"/>
                </a:lnTo>
                <a:lnTo>
                  <a:pt x="8075346" y="174625"/>
                </a:lnTo>
                <a:lnTo>
                  <a:pt x="8143608" y="176212"/>
                </a:lnTo>
                <a:lnTo>
                  <a:pt x="8211871" y="174625"/>
                </a:lnTo>
                <a:lnTo>
                  <a:pt x="8272196" y="166687"/>
                </a:lnTo>
                <a:lnTo>
                  <a:pt x="8324583" y="155575"/>
                </a:lnTo>
                <a:lnTo>
                  <a:pt x="8370621" y="141287"/>
                </a:lnTo>
                <a:lnTo>
                  <a:pt x="8411896" y="125412"/>
                </a:lnTo>
                <a:lnTo>
                  <a:pt x="8448408" y="106362"/>
                </a:lnTo>
                <a:lnTo>
                  <a:pt x="8486508" y="87312"/>
                </a:lnTo>
                <a:lnTo>
                  <a:pt x="8524608" y="68262"/>
                </a:lnTo>
                <a:lnTo>
                  <a:pt x="8561120" y="52387"/>
                </a:lnTo>
                <a:lnTo>
                  <a:pt x="8602396" y="36512"/>
                </a:lnTo>
                <a:lnTo>
                  <a:pt x="8648432" y="20637"/>
                </a:lnTo>
                <a:lnTo>
                  <a:pt x="8700820" y="9525"/>
                </a:lnTo>
                <a:lnTo>
                  <a:pt x="8761146" y="3175"/>
                </a:lnTo>
                <a:lnTo>
                  <a:pt x="8827820" y="0"/>
                </a:lnTo>
                <a:lnTo>
                  <a:pt x="8897670" y="3175"/>
                </a:lnTo>
                <a:lnTo>
                  <a:pt x="8957996" y="9525"/>
                </a:lnTo>
                <a:lnTo>
                  <a:pt x="9010382" y="20637"/>
                </a:lnTo>
                <a:lnTo>
                  <a:pt x="9056420" y="36512"/>
                </a:lnTo>
                <a:lnTo>
                  <a:pt x="9097696" y="52387"/>
                </a:lnTo>
                <a:lnTo>
                  <a:pt x="9134208" y="68262"/>
                </a:lnTo>
                <a:lnTo>
                  <a:pt x="9172308" y="87312"/>
                </a:lnTo>
                <a:lnTo>
                  <a:pt x="9210408" y="106362"/>
                </a:lnTo>
                <a:lnTo>
                  <a:pt x="9246920" y="125412"/>
                </a:lnTo>
                <a:lnTo>
                  <a:pt x="9288196" y="141287"/>
                </a:lnTo>
                <a:lnTo>
                  <a:pt x="9334232" y="155575"/>
                </a:lnTo>
                <a:lnTo>
                  <a:pt x="9386620" y="166687"/>
                </a:lnTo>
                <a:lnTo>
                  <a:pt x="9446946" y="174625"/>
                </a:lnTo>
                <a:lnTo>
                  <a:pt x="9515208" y="176212"/>
                </a:lnTo>
                <a:lnTo>
                  <a:pt x="9583470" y="174625"/>
                </a:lnTo>
                <a:lnTo>
                  <a:pt x="9643796" y="166687"/>
                </a:lnTo>
                <a:lnTo>
                  <a:pt x="9696182" y="155575"/>
                </a:lnTo>
                <a:lnTo>
                  <a:pt x="9742220" y="141287"/>
                </a:lnTo>
                <a:lnTo>
                  <a:pt x="9783496" y="125412"/>
                </a:lnTo>
                <a:lnTo>
                  <a:pt x="9820008" y="106362"/>
                </a:lnTo>
                <a:lnTo>
                  <a:pt x="9896208" y="68262"/>
                </a:lnTo>
                <a:lnTo>
                  <a:pt x="9932720" y="52387"/>
                </a:lnTo>
                <a:lnTo>
                  <a:pt x="9973996" y="36512"/>
                </a:lnTo>
                <a:lnTo>
                  <a:pt x="10020032" y="20637"/>
                </a:lnTo>
                <a:lnTo>
                  <a:pt x="10072420" y="9525"/>
                </a:lnTo>
                <a:lnTo>
                  <a:pt x="10132746" y="3175"/>
                </a:lnTo>
                <a:lnTo>
                  <a:pt x="10201008" y="0"/>
                </a:lnTo>
                <a:lnTo>
                  <a:pt x="10269270" y="3175"/>
                </a:lnTo>
                <a:lnTo>
                  <a:pt x="10329596" y="9525"/>
                </a:lnTo>
                <a:lnTo>
                  <a:pt x="10381982" y="20637"/>
                </a:lnTo>
                <a:lnTo>
                  <a:pt x="10428020" y="36512"/>
                </a:lnTo>
                <a:lnTo>
                  <a:pt x="10469296" y="52387"/>
                </a:lnTo>
                <a:lnTo>
                  <a:pt x="10505808" y="68262"/>
                </a:lnTo>
                <a:lnTo>
                  <a:pt x="10543908" y="87312"/>
                </a:lnTo>
                <a:lnTo>
                  <a:pt x="10582008" y="106362"/>
                </a:lnTo>
                <a:lnTo>
                  <a:pt x="10618520" y="125412"/>
                </a:lnTo>
                <a:lnTo>
                  <a:pt x="10659796" y="141287"/>
                </a:lnTo>
                <a:lnTo>
                  <a:pt x="10705832" y="155575"/>
                </a:lnTo>
                <a:lnTo>
                  <a:pt x="10758220" y="166687"/>
                </a:lnTo>
                <a:lnTo>
                  <a:pt x="10818546" y="174625"/>
                </a:lnTo>
                <a:lnTo>
                  <a:pt x="10886808" y="176212"/>
                </a:lnTo>
                <a:lnTo>
                  <a:pt x="10955070" y="174625"/>
                </a:lnTo>
                <a:lnTo>
                  <a:pt x="11015396" y="166687"/>
                </a:lnTo>
                <a:lnTo>
                  <a:pt x="11067782" y="155575"/>
                </a:lnTo>
                <a:lnTo>
                  <a:pt x="11113820" y="141287"/>
                </a:lnTo>
                <a:lnTo>
                  <a:pt x="11155096" y="125412"/>
                </a:lnTo>
                <a:lnTo>
                  <a:pt x="11191608" y="106362"/>
                </a:lnTo>
                <a:lnTo>
                  <a:pt x="11229708" y="87312"/>
                </a:lnTo>
                <a:lnTo>
                  <a:pt x="11267808" y="68262"/>
                </a:lnTo>
                <a:lnTo>
                  <a:pt x="11304320" y="52387"/>
                </a:lnTo>
                <a:lnTo>
                  <a:pt x="11345596" y="36512"/>
                </a:lnTo>
                <a:lnTo>
                  <a:pt x="11391632" y="20637"/>
                </a:lnTo>
                <a:lnTo>
                  <a:pt x="11444020" y="9525"/>
                </a:lnTo>
                <a:lnTo>
                  <a:pt x="11504346" y="3175"/>
                </a:lnTo>
                <a:lnTo>
                  <a:pt x="11572608" y="0"/>
                </a:lnTo>
                <a:lnTo>
                  <a:pt x="11640870" y="3175"/>
                </a:lnTo>
                <a:lnTo>
                  <a:pt x="11701196" y="9525"/>
                </a:lnTo>
                <a:lnTo>
                  <a:pt x="11753582" y="20637"/>
                </a:lnTo>
                <a:lnTo>
                  <a:pt x="11799620" y="36512"/>
                </a:lnTo>
                <a:lnTo>
                  <a:pt x="11840896" y="52387"/>
                </a:lnTo>
                <a:lnTo>
                  <a:pt x="11877408" y="68262"/>
                </a:lnTo>
                <a:lnTo>
                  <a:pt x="11915508" y="87312"/>
                </a:lnTo>
                <a:lnTo>
                  <a:pt x="11953608" y="106362"/>
                </a:lnTo>
                <a:lnTo>
                  <a:pt x="11990120" y="125412"/>
                </a:lnTo>
                <a:lnTo>
                  <a:pt x="12031396" y="141287"/>
                </a:lnTo>
                <a:lnTo>
                  <a:pt x="12077432" y="155575"/>
                </a:lnTo>
                <a:lnTo>
                  <a:pt x="12129820" y="166688"/>
                </a:lnTo>
                <a:lnTo>
                  <a:pt x="12190146" y="174625"/>
                </a:lnTo>
                <a:lnTo>
                  <a:pt x="12192000" y="174668"/>
                </a:lnTo>
                <a:lnTo>
                  <a:pt x="12192000" y="885826"/>
                </a:lnTo>
                <a:lnTo>
                  <a:pt x="12192000" y="1787292"/>
                </a:lnTo>
                <a:lnTo>
                  <a:pt x="0" y="1787292"/>
                </a:lnTo>
                <a:lnTo>
                  <a:pt x="0" y="885826"/>
                </a:lnTo>
                <a:lnTo>
                  <a:pt x="0" y="174668"/>
                </a:lnTo>
                <a:lnTo>
                  <a:pt x="1852" y="174625"/>
                </a:lnTo>
                <a:lnTo>
                  <a:pt x="62177" y="166687"/>
                </a:lnTo>
                <a:lnTo>
                  <a:pt x="114564" y="155575"/>
                </a:lnTo>
                <a:lnTo>
                  <a:pt x="160602" y="141287"/>
                </a:lnTo>
                <a:lnTo>
                  <a:pt x="201877" y="125412"/>
                </a:lnTo>
                <a:lnTo>
                  <a:pt x="238389" y="106362"/>
                </a:lnTo>
                <a:lnTo>
                  <a:pt x="276489" y="87312"/>
                </a:lnTo>
                <a:lnTo>
                  <a:pt x="314589" y="68262"/>
                </a:lnTo>
                <a:lnTo>
                  <a:pt x="351102" y="52387"/>
                </a:lnTo>
                <a:lnTo>
                  <a:pt x="392377" y="36512"/>
                </a:lnTo>
                <a:lnTo>
                  <a:pt x="438414" y="20637"/>
                </a:lnTo>
                <a:lnTo>
                  <a:pt x="490802" y="9525"/>
                </a:lnTo>
                <a:lnTo>
                  <a:pt x="551127" y="317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69561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グラフィカル ユーザー インターフェイス, テキスト, アプリケーション, メール&#10;&#10;自動的に生成された説明">
            <a:extLst>
              <a:ext uri="{FF2B5EF4-FFF2-40B4-BE49-F238E27FC236}">
                <a16:creationId xmlns:a16="http://schemas.microsoft.com/office/drawing/2014/main" id="{7956B1A3-F5EE-496D-CA73-A011D086A192}"/>
              </a:ext>
            </a:extLst>
          </p:cNvPr>
          <p:cNvPicPr>
            <a:picLocks noChangeAspect="1"/>
          </p:cNvPicPr>
          <p:nvPr/>
        </p:nvPicPr>
        <p:blipFill rotWithShape="1">
          <a:blip r:embed="rId2">
            <a:extLst>
              <a:ext uri="{28A0092B-C50C-407E-A947-70E740481C1C}">
                <a14:useLocalDpi xmlns:a14="http://schemas.microsoft.com/office/drawing/2010/main" val="0"/>
              </a:ext>
            </a:extLst>
          </a:blip>
          <a:srcRect l="3862" t="18960" r="18599" b="8338"/>
          <a:stretch/>
        </p:blipFill>
        <p:spPr>
          <a:xfrm>
            <a:off x="855371" y="1856935"/>
            <a:ext cx="9898002" cy="489157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 name="正方形/長方形 3">
            <a:extLst>
              <a:ext uri="{FF2B5EF4-FFF2-40B4-BE49-F238E27FC236}">
                <a16:creationId xmlns:a16="http://schemas.microsoft.com/office/drawing/2014/main" id="{B4D2044F-2503-0A15-1619-FD9F37943C1C}"/>
              </a:ext>
            </a:extLst>
          </p:cNvPr>
          <p:cNvSpPr/>
          <p:nvPr/>
        </p:nvSpPr>
        <p:spPr>
          <a:xfrm>
            <a:off x="8336415" y="3782253"/>
            <a:ext cx="1115901" cy="520468"/>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8BA48C05-A4CC-A54F-8605-8321C3B661A2}"/>
              </a:ext>
            </a:extLst>
          </p:cNvPr>
          <p:cNvSpPr/>
          <p:nvPr/>
        </p:nvSpPr>
        <p:spPr>
          <a:xfrm>
            <a:off x="8701003" y="5502917"/>
            <a:ext cx="555539" cy="520468"/>
          </a:xfrm>
          <a:prstGeom prst="rect">
            <a:avLst/>
          </a:prstGeom>
          <a:no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 name="正方形/長方形 9">
            <a:extLst>
              <a:ext uri="{FF2B5EF4-FFF2-40B4-BE49-F238E27FC236}">
                <a16:creationId xmlns:a16="http://schemas.microsoft.com/office/drawing/2014/main" id="{519B9D18-042A-115E-5D1A-AF2FDC286D8A}"/>
              </a:ext>
            </a:extLst>
          </p:cNvPr>
          <p:cNvSpPr/>
          <p:nvPr/>
        </p:nvSpPr>
        <p:spPr>
          <a:xfrm>
            <a:off x="5566707" y="5089725"/>
            <a:ext cx="932568" cy="520468"/>
          </a:xfrm>
          <a:prstGeom prst="rect">
            <a:avLst/>
          </a:prstGeom>
          <a:noFill/>
          <a:ln w="762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a:extLst>
              <a:ext uri="{FF2B5EF4-FFF2-40B4-BE49-F238E27FC236}">
                <a16:creationId xmlns:a16="http://schemas.microsoft.com/office/drawing/2014/main" id="{0AFE21A8-EDDD-CD7F-E3CA-B3341378E1C9}"/>
              </a:ext>
            </a:extLst>
          </p:cNvPr>
          <p:cNvSpPr txBox="1"/>
          <p:nvPr/>
        </p:nvSpPr>
        <p:spPr>
          <a:xfrm>
            <a:off x="855371" y="666599"/>
            <a:ext cx="5936344" cy="400110"/>
          </a:xfrm>
          <a:prstGeom prst="rect">
            <a:avLst/>
          </a:prstGeom>
          <a:noFill/>
        </p:spPr>
        <p:txBody>
          <a:bodyPr wrap="square" rtlCol="0">
            <a:spAutoFit/>
          </a:bodyPr>
          <a:lstStyle/>
          <a:p>
            <a:r>
              <a:rPr kumimoji="1" lang="ja-JP" altLang="en-US" sz="2000" dirty="0"/>
              <a:t>・赤枠の</a:t>
            </a:r>
            <a:r>
              <a:rPr kumimoji="1" lang="en-US" altLang="ja-JP" sz="2000" dirty="0"/>
              <a:t>[Code]</a:t>
            </a:r>
            <a:r>
              <a:rPr kumimoji="1" lang="ja-JP" altLang="en-US" sz="2000" dirty="0"/>
              <a:t>をクリック</a:t>
            </a:r>
            <a:endParaRPr kumimoji="1" lang="en-US" altLang="ja-JP" sz="2000" dirty="0"/>
          </a:p>
        </p:txBody>
      </p:sp>
      <p:sp>
        <p:nvSpPr>
          <p:cNvPr id="15" name="テキスト ボックス 14">
            <a:extLst>
              <a:ext uri="{FF2B5EF4-FFF2-40B4-BE49-F238E27FC236}">
                <a16:creationId xmlns:a16="http://schemas.microsoft.com/office/drawing/2014/main" id="{D3B164F8-7229-2FE8-F820-A7D8DD3F182E}"/>
              </a:ext>
            </a:extLst>
          </p:cNvPr>
          <p:cNvSpPr txBox="1"/>
          <p:nvPr/>
        </p:nvSpPr>
        <p:spPr>
          <a:xfrm>
            <a:off x="855371" y="1033884"/>
            <a:ext cx="5936344" cy="400110"/>
          </a:xfrm>
          <a:prstGeom prst="rect">
            <a:avLst/>
          </a:prstGeom>
          <a:noFill/>
        </p:spPr>
        <p:txBody>
          <a:bodyPr wrap="square" rtlCol="0">
            <a:spAutoFit/>
          </a:bodyPr>
          <a:lstStyle/>
          <a:p>
            <a:r>
              <a:rPr kumimoji="1" lang="ja-JP" altLang="en-US" sz="2000" dirty="0"/>
              <a:t>・青枠の</a:t>
            </a:r>
            <a:r>
              <a:rPr kumimoji="1" lang="en-US" altLang="ja-JP" sz="2000" dirty="0"/>
              <a:t>[HTTPS]</a:t>
            </a:r>
            <a:r>
              <a:rPr kumimoji="1" lang="ja-JP" altLang="en-US" sz="2000" dirty="0"/>
              <a:t>をクリック</a:t>
            </a:r>
            <a:endParaRPr kumimoji="1" lang="en-US" altLang="ja-JP" sz="2000" dirty="0"/>
          </a:p>
        </p:txBody>
      </p:sp>
      <p:sp>
        <p:nvSpPr>
          <p:cNvPr id="16" name="テキスト ボックス 15">
            <a:extLst>
              <a:ext uri="{FF2B5EF4-FFF2-40B4-BE49-F238E27FC236}">
                <a16:creationId xmlns:a16="http://schemas.microsoft.com/office/drawing/2014/main" id="{6BDA4EF3-1C26-E100-5212-CF12E3C16CBD}"/>
              </a:ext>
            </a:extLst>
          </p:cNvPr>
          <p:cNvSpPr txBox="1"/>
          <p:nvPr/>
        </p:nvSpPr>
        <p:spPr>
          <a:xfrm>
            <a:off x="855371" y="1401168"/>
            <a:ext cx="5936344" cy="400110"/>
          </a:xfrm>
          <a:prstGeom prst="rect">
            <a:avLst/>
          </a:prstGeom>
          <a:noFill/>
        </p:spPr>
        <p:txBody>
          <a:bodyPr wrap="square" rtlCol="0">
            <a:spAutoFit/>
          </a:bodyPr>
          <a:lstStyle/>
          <a:p>
            <a:r>
              <a:rPr kumimoji="1" lang="ja-JP" altLang="en-US" sz="2000" dirty="0"/>
              <a:t>・紫枠のコピーボタンをクリック</a:t>
            </a:r>
            <a:endParaRPr kumimoji="1" lang="en-US" altLang="ja-JP" sz="2000" dirty="0"/>
          </a:p>
        </p:txBody>
      </p:sp>
      <p:grpSp>
        <p:nvGrpSpPr>
          <p:cNvPr id="17" name="グループ化 16">
            <a:extLst>
              <a:ext uri="{FF2B5EF4-FFF2-40B4-BE49-F238E27FC236}">
                <a16:creationId xmlns:a16="http://schemas.microsoft.com/office/drawing/2014/main" id="{96FDB512-5415-DFF0-4404-90451E79FE21}"/>
              </a:ext>
            </a:extLst>
          </p:cNvPr>
          <p:cNvGrpSpPr/>
          <p:nvPr/>
        </p:nvGrpSpPr>
        <p:grpSpPr>
          <a:xfrm>
            <a:off x="-156089" y="-1"/>
            <a:ext cx="12348089" cy="634258"/>
            <a:chOff x="-156089" y="-1"/>
            <a:chExt cx="12348089" cy="634258"/>
          </a:xfrm>
        </p:grpSpPr>
        <p:sp>
          <p:nvSpPr>
            <p:cNvPr id="18" name="正方形/長方形 17">
              <a:extLst>
                <a:ext uri="{FF2B5EF4-FFF2-40B4-BE49-F238E27FC236}">
                  <a16:creationId xmlns:a16="http://schemas.microsoft.com/office/drawing/2014/main" id="{96891A27-A218-2A9B-DDED-56AABEAE150D}"/>
                </a:ext>
              </a:extLst>
            </p:cNvPr>
            <p:cNvSpPr/>
            <p:nvPr/>
          </p:nvSpPr>
          <p:spPr>
            <a:xfrm>
              <a:off x="0" y="-1"/>
              <a:ext cx="12192000" cy="505841"/>
            </a:xfrm>
            <a:prstGeom prst="rect">
              <a:avLst/>
            </a:prstGeom>
            <a:ln>
              <a:solidFill>
                <a:schemeClr val="tx2">
                  <a:lumMod val="90000"/>
                  <a:lumOff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9" name="タイトル 1">
              <a:extLst>
                <a:ext uri="{FF2B5EF4-FFF2-40B4-BE49-F238E27FC236}">
                  <a16:creationId xmlns:a16="http://schemas.microsoft.com/office/drawing/2014/main" id="{16CC804A-28BB-178F-190E-AA66DD725D67}"/>
                </a:ext>
              </a:extLst>
            </p:cNvPr>
            <p:cNvSpPr txBox="1">
              <a:spLocks/>
            </p:cNvSpPr>
            <p:nvPr/>
          </p:nvSpPr>
          <p:spPr>
            <a:xfrm>
              <a:off x="-156089" y="36280"/>
              <a:ext cx="8610772" cy="5979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solidFill>
                    <a:schemeClr val="bg1"/>
                  </a:solidFill>
                </a:rPr>
                <a:t>・クローンを作成しよう</a:t>
              </a:r>
              <a:endParaRPr lang="ja-JP" altLang="en-US" sz="2800" dirty="0">
                <a:solidFill>
                  <a:schemeClr val="bg1"/>
                </a:solidFill>
              </a:endParaRPr>
            </a:p>
          </p:txBody>
        </p:sp>
      </p:grpSp>
    </p:spTree>
    <p:extLst>
      <p:ext uri="{BB962C8B-B14F-4D97-AF65-F5344CB8AC3E}">
        <p14:creationId xmlns:p14="http://schemas.microsoft.com/office/powerpoint/2010/main" val="29417378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テキスト ボックス 13">
            <a:extLst>
              <a:ext uri="{FF2B5EF4-FFF2-40B4-BE49-F238E27FC236}">
                <a16:creationId xmlns:a16="http://schemas.microsoft.com/office/drawing/2014/main" id="{0AFE21A8-EDDD-CD7F-E3CA-B3341378E1C9}"/>
              </a:ext>
            </a:extLst>
          </p:cNvPr>
          <p:cNvSpPr txBox="1"/>
          <p:nvPr/>
        </p:nvSpPr>
        <p:spPr>
          <a:xfrm>
            <a:off x="855371" y="562377"/>
            <a:ext cx="5936344" cy="400110"/>
          </a:xfrm>
          <a:prstGeom prst="rect">
            <a:avLst/>
          </a:prstGeom>
          <a:noFill/>
        </p:spPr>
        <p:txBody>
          <a:bodyPr wrap="square" rtlCol="0">
            <a:spAutoFit/>
          </a:bodyPr>
          <a:lstStyle/>
          <a:p>
            <a:r>
              <a:rPr kumimoji="1" lang="ja-JP" altLang="en-US" sz="2000" dirty="0"/>
              <a:t>・</a:t>
            </a:r>
            <a:r>
              <a:rPr kumimoji="1" lang="en-US" altLang="ja-JP" sz="2000" dirty="0"/>
              <a:t>Git Hub Desktop</a:t>
            </a:r>
            <a:r>
              <a:rPr kumimoji="1" lang="ja-JP" altLang="en-US" sz="2000" dirty="0"/>
              <a:t>を開く</a:t>
            </a:r>
            <a:endParaRPr kumimoji="1" lang="en-US" altLang="ja-JP" sz="2000" dirty="0"/>
          </a:p>
        </p:txBody>
      </p:sp>
      <p:sp>
        <p:nvSpPr>
          <p:cNvPr id="15" name="テキスト ボックス 14">
            <a:extLst>
              <a:ext uri="{FF2B5EF4-FFF2-40B4-BE49-F238E27FC236}">
                <a16:creationId xmlns:a16="http://schemas.microsoft.com/office/drawing/2014/main" id="{D3B164F8-7229-2FE8-F820-A7D8DD3F182E}"/>
              </a:ext>
            </a:extLst>
          </p:cNvPr>
          <p:cNvSpPr txBox="1"/>
          <p:nvPr/>
        </p:nvSpPr>
        <p:spPr>
          <a:xfrm>
            <a:off x="865370" y="911186"/>
            <a:ext cx="5936344" cy="400110"/>
          </a:xfrm>
          <a:prstGeom prst="rect">
            <a:avLst/>
          </a:prstGeom>
          <a:noFill/>
        </p:spPr>
        <p:txBody>
          <a:bodyPr wrap="square" rtlCol="0">
            <a:spAutoFit/>
          </a:bodyPr>
          <a:lstStyle/>
          <a:p>
            <a:r>
              <a:rPr kumimoji="1" lang="ja-JP" altLang="en-US" sz="2000" dirty="0"/>
              <a:t>・</a:t>
            </a:r>
            <a:r>
              <a:rPr kumimoji="1" lang="en-US" altLang="ja-JP" sz="2000" dirty="0"/>
              <a:t>[File]</a:t>
            </a:r>
            <a:r>
              <a:rPr kumimoji="1" lang="ja-JP" altLang="en-US" sz="2000" dirty="0"/>
              <a:t>をクリック</a:t>
            </a:r>
            <a:endParaRPr kumimoji="1" lang="en-US" altLang="ja-JP" sz="2000" dirty="0"/>
          </a:p>
        </p:txBody>
      </p:sp>
      <p:sp>
        <p:nvSpPr>
          <p:cNvPr id="16" name="テキスト ボックス 15">
            <a:extLst>
              <a:ext uri="{FF2B5EF4-FFF2-40B4-BE49-F238E27FC236}">
                <a16:creationId xmlns:a16="http://schemas.microsoft.com/office/drawing/2014/main" id="{6BDA4EF3-1C26-E100-5212-CF12E3C16CBD}"/>
              </a:ext>
            </a:extLst>
          </p:cNvPr>
          <p:cNvSpPr txBox="1"/>
          <p:nvPr/>
        </p:nvSpPr>
        <p:spPr>
          <a:xfrm>
            <a:off x="855371" y="1274122"/>
            <a:ext cx="5936344" cy="400110"/>
          </a:xfrm>
          <a:prstGeom prst="rect">
            <a:avLst/>
          </a:prstGeom>
          <a:noFill/>
        </p:spPr>
        <p:txBody>
          <a:bodyPr wrap="square" rtlCol="0">
            <a:spAutoFit/>
          </a:bodyPr>
          <a:lstStyle/>
          <a:p>
            <a:r>
              <a:rPr kumimoji="1" lang="ja-JP" altLang="en-US" sz="2000" dirty="0"/>
              <a:t>・</a:t>
            </a:r>
            <a:r>
              <a:rPr kumimoji="1" lang="en-US" altLang="ja-JP" sz="2000" dirty="0"/>
              <a:t>[Clone repository]</a:t>
            </a:r>
            <a:r>
              <a:rPr kumimoji="1" lang="ja-JP" altLang="en-US" sz="2000" dirty="0"/>
              <a:t>をクリック</a:t>
            </a:r>
            <a:endParaRPr kumimoji="1" lang="en-US" altLang="ja-JP" sz="2000" dirty="0"/>
          </a:p>
        </p:txBody>
      </p:sp>
      <p:pic>
        <p:nvPicPr>
          <p:cNvPr id="6" name="図 5" descr="コンピューターのスクリーンショット&#10;&#10;自動的に生成された説明">
            <a:extLst>
              <a:ext uri="{FF2B5EF4-FFF2-40B4-BE49-F238E27FC236}">
                <a16:creationId xmlns:a16="http://schemas.microsoft.com/office/drawing/2014/main" id="{9D45175F-49B3-6CFB-C0DA-186A87BCDCDE}"/>
              </a:ext>
            </a:extLst>
          </p:cNvPr>
          <p:cNvPicPr>
            <a:picLocks noChangeAspect="1"/>
          </p:cNvPicPr>
          <p:nvPr/>
        </p:nvPicPr>
        <p:blipFill rotWithShape="1">
          <a:blip r:embed="rId2">
            <a:extLst>
              <a:ext uri="{28A0092B-C50C-407E-A947-70E740481C1C}">
                <a14:useLocalDpi xmlns:a14="http://schemas.microsoft.com/office/drawing/2010/main" val="0"/>
              </a:ext>
            </a:extLst>
          </a:blip>
          <a:srcRect r="28634" b="35461"/>
          <a:stretch/>
        </p:blipFill>
        <p:spPr>
          <a:xfrm>
            <a:off x="978569" y="1801278"/>
            <a:ext cx="10048700" cy="4796470"/>
          </a:xfrm>
          <a:prstGeom prst="rect">
            <a:avLst/>
          </a:prstGeom>
          <a:ln>
            <a:noFill/>
          </a:ln>
          <a:effectLst>
            <a:outerShdw blurRad="292100" dist="139700" dir="2700000" algn="tl" rotWithShape="0">
              <a:srgbClr val="333333">
                <a:alpha val="65000"/>
              </a:srgbClr>
            </a:outerShdw>
          </a:effectLst>
        </p:spPr>
      </p:pic>
      <p:sp>
        <p:nvSpPr>
          <p:cNvPr id="7" name="テキスト ボックス 6">
            <a:extLst>
              <a:ext uri="{FF2B5EF4-FFF2-40B4-BE49-F238E27FC236}">
                <a16:creationId xmlns:a16="http://schemas.microsoft.com/office/drawing/2014/main" id="{560F5EA8-D9B3-2E0D-0ABC-945700344090}"/>
              </a:ext>
            </a:extLst>
          </p:cNvPr>
          <p:cNvSpPr txBox="1"/>
          <p:nvPr/>
        </p:nvSpPr>
        <p:spPr>
          <a:xfrm>
            <a:off x="3833542" y="671239"/>
            <a:ext cx="4682885" cy="369332"/>
          </a:xfrm>
          <a:prstGeom prst="rect">
            <a:avLst/>
          </a:prstGeom>
          <a:noFill/>
        </p:spPr>
        <p:txBody>
          <a:bodyPr wrap="none" rtlCol="0">
            <a:spAutoFit/>
          </a:bodyPr>
          <a:lstStyle/>
          <a:p>
            <a:r>
              <a:rPr kumimoji="1" lang="en-US" altLang="ja-JP" dirty="0">
                <a:solidFill>
                  <a:srgbClr val="FF0000"/>
                </a:solidFill>
              </a:rPr>
              <a:t>※web</a:t>
            </a:r>
            <a:r>
              <a:rPr kumimoji="1" lang="ja-JP" altLang="en-US" dirty="0">
                <a:solidFill>
                  <a:srgbClr val="FF0000"/>
                </a:solidFill>
              </a:rPr>
              <a:t>サイトにある</a:t>
            </a:r>
            <a:r>
              <a:rPr kumimoji="1" lang="en-US" altLang="ja-JP" dirty="0">
                <a:solidFill>
                  <a:srgbClr val="FF0000"/>
                </a:solidFill>
              </a:rPr>
              <a:t>Git </a:t>
            </a:r>
            <a:r>
              <a:rPr kumimoji="1" lang="en-US" altLang="ja-JP" dirty="0" err="1">
                <a:solidFill>
                  <a:srgbClr val="FF0000"/>
                </a:solidFill>
              </a:rPr>
              <a:t>Hunb</a:t>
            </a:r>
            <a:r>
              <a:rPr kumimoji="1" lang="ja-JP" altLang="en-US" dirty="0">
                <a:solidFill>
                  <a:srgbClr val="FF0000"/>
                </a:solidFill>
              </a:rPr>
              <a:t>ではありません</a:t>
            </a:r>
          </a:p>
        </p:txBody>
      </p:sp>
      <p:sp>
        <p:nvSpPr>
          <p:cNvPr id="9" name="正方形/長方形 8">
            <a:extLst>
              <a:ext uri="{FF2B5EF4-FFF2-40B4-BE49-F238E27FC236}">
                <a16:creationId xmlns:a16="http://schemas.microsoft.com/office/drawing/2014/main" id="{60B8EBAE-03C9-89CD-4ED0-6F093B62B9E5}"/>
              </a:ext>
            </a:extLst>
          </p:cNvPr>
          <p:cNvSpPr/>
          <p:nvPr/>
        </p:nvSpPr>
        <p:spPr>
          <a:xfrm>
            <a:off x="1164731" y="1723194"/>
            <a:ext cx="2380327" cy="2468978"/>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1" name="グループ化 10">
            <a:extLst>
              <a:ext uri="{FF2B5EF4-FFF2-40B4-BE49-F238E27FC236}">
                <a16:creationId xmlns:a16="http://schemas.microsoft.com/office/drawing/2014/main" id="{6BEF1A13-44C1-95AE-5E82-992EA6D348D5}"/>
              </a:ext>
            </a:extLst>
          </p:cNvPr>
          <p:cNvGrpSpPr/>
          <p:nvPr/>
        </p:nvGrpSpPr>
        <p:grpSpPr>
          <a:xfrm>
            <a:off x="-156089" y="-1"/>
            <a:ext cx="12348089" cy="634258"/>
            <a:chOff x="-156089" y="-1"/>
            <a:chExt cx="12348089" cy="634258"/>
          </a:xfrm>
        </p:grpSpPr>
        <p:sp>
          <p:nvSpPr>
            <p:cNvPr id="12" name="正方形/長方形 11">
              <a:extLst>
                <a:ext uri="{FF2B5EF4-FFF2-40B4-BE49-F238E27FC236}">
                  <a16:creationId xmlns:a16="http://schemas.microsoft.com/office/drawing/2014/main" id="{904D40FA-C4F4-66CD-D20D-3A56FD39DF10}"/>
                </a:ext>
              </a:extLst>
            </p:cNvPr>
            <p:cNvSpPr/>
            <p:nvPr/>
          </p:nvSpPr>
          <p:spPr>
            <a:xfrm>
              <a:off x="0" y="-1"/>
              <a:ext cx="12192000" cy="505841"/>
            </a:xfrm>
            <a:prstGeom prst="rect">
              <a:avLst/>
            </a:prstGeom>
            <a:ln>
              <a:solidFill>
                <a:schemeClr val="tx2">
                  <a:lumMod val="90000"/>
                  <a:lumOff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3" name="タイトル 1">
              <a:extLst>
                <a:ext uri="{FF2B5EF4-FFF2-40B4-BE49-F238E27FC236}">
                  <a16:creationId xmlns:a16="http://schemas.microsoft.com/office/drawing/2014/main" id="{FD5828DD-EBC0-1663-7DA0-20689A510ACD}"/>
                </a:ext>
              </a:extLst>
            </p:cNvPr>
            <p:cNvSpPr txBox="1">
              <a:spLocks/>
            </p:cNvSpPr>
            <p:nvPr/>
          </p:nvSpPr>
          <p:spPr>
            <a:xfrm>
              <a:off x="-156089" y="36280"/>
              <a:ext cx="8610772" cy="5979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solidFill>
                    <a:schemeClr val="bg1"/>
                  </a:solidFill>
                </a:rPr>
                <a:t>・クローンを作成しよう</a:t>
              </a:r>
              <a:endParaRPr lang="ja-JP" altLang="en-US" sz="2800" dirty="0">
                <a:solidFill>
                  <a:schemeClr val="bg1"/>
                </a:solidFill>
              </a:endParaRPr>
            </a:p>
          </p:txBody>
        </p:sp>
      </p:grpSp>
    </p:spTree>
    <p:extLst>
      <p:ext uri="{BB962C8B-B14F-4D97-AF65-F5344CB8AC3E}">
        <p14:creationId xmlns:p14="http://schemas.microsoft.com/office/powerpoint/2010/main" val="207777251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descr="コンピューターのスクリーンショット&#10;&#10;自動的に生成された説明">
            <a:extLst>
              <a:ext uri="{FF2B5EF4-FFF2-40B4-BE49-F238E27FC236}">
                <a16:creationId xmlns:a16="http://schemas.microsoft.com/office/drawing/2014/main" id="{CC60F954-4D92-275F-0C80-55425A8B5E50}"/>
              </a:ext>
            </a:extLst>
          </p:cNvPr>
          <p:cNvPicPr>
            <a:picLocks noChangeAspect="1"/>
          </p:cNvPicPr>
          <p:nvPr/>
        </p:nvPicPr>
        <p:blipFill rotWithShape="1">
          <a:blip r:embed="rId2">
            <a:extLst>
              <a:ext uri="{28A0092B-C50C-407E-A947-70E740481C1C}">
                <a14:useLocalDpi xmlns:a14="http://schemas.microsoft.com/office/drawing/2010/main" val="0"/>
              </a:ext>
            </a:extLst>
          </a:blip>
          <a:srcRect l="31867" t="30191" r="31619" b="30849"/>
          <a:stretch/>
        </p:blipFill>
        <p:spPr>
          <a:xfrm>
            <a:off x="1181125" y="2348193"/>
            <a:ext cx="7943264" cy="4473527"/>
          </a:xfrm>
          <a:prstGeom prst="rect">
            <a:avLst/>
          </a:prstGeom>
        </p:spPr>
      </p:pic>
      <p:grpSp>
        <p:nvGrpSpPr>
          <p:cNvPr id="7" name="グループ化 6">
            <a:extLst>
              <a:ext uri="{FF2B5EF4-FFF2-40B4-BE49-F238E27FC236}">
                <a16:creationId xmlns:a16="http://schemas.microsoft.com/office/drawing/2014/main" id="{7C9A6048-CBE6-AB70-CF10-65410BE5555C}"/>
              </a:ext>
            </a:extLst>
          </p:cNvPr>
          <p:cNvGrpSpPr/>
          <p:nvPr/>
        </p:nvGrpSpPr>
        <p:grpSpPr>
          <a:xfrm>
            <a:off x="-156089" y="-1"/>
            <a:ext cx="12348089" cy="634258"/>
            <a:chOff x="-156089" y="-1"/>
            <a:chExt cx="12348089" cy="634258"/>
          </a:xfrm>
        </p:grpSpPr>
        <p:sp>
          <p:nvSpPr>
            <p:cNvPr id="9" name="正方形/長方形 8">
              <a:extLst>
                <a:ext uri="{FF2B5EF4-FFF2-40B4-BE49-F238E27FC236}">
                  <a16:creationId xmlns:a16="http://schemas.microsoft.com/office/drawing/2014/main" id="{C753FAB5-7722-6C9B-5501-04B9A0DF6283}"/>
                </a:ext>
              </a:extLst>
            </p:cNvPr>
            <p:cNvSpPr/>
            <p:nvPr/>
          </p:nvSpPr>
          <p:spPr>
            <a:xfrm>
              <a:off x="0" y="-1"/>
              <a:ext cx="12192000" cy="505841"/>
            </a:xfrm>
            <a:prstGeom prst="rect">
              <a:avLst/>
            </a:prstGeom>
            <a:ln>
              <a:solidFill>
                <a:schemeClr val="tx2">
                  <a:lumMod val="90000"/>
                  <a:lumOff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1" name="タイトル 1">
              <a:extLst>
                <a:ext uri="{FF2B5EF4-FFF2-40B4-BE49-F238E27FC236}">
                  <a16:creationId xmlns:a16="http://schemas.microsoft.com/office/drawing/2014/main" id="{BD73EFFC-5F5F-C98C-BE40-B2A2D886E8C2}"/>
                </a:ext>
              </a:extLst>
            </p:cNvPr>
            <p:cNvSpPr txBox="1">
              <a:spLocks/>
            </p:cNvSpPr>
            <p:nvPr/>
          </p:nvSpPr>
          <p:spPr>
            <a:xfrm>
              <a:off x="-156089" y="36280"/>
              <a:ext cx="8610772" cy="5979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solidFill>
                    <a:schemeClr val="bg1"/>
                  </a:solidFill>
                </a:rPr>
                <a:t>・クローンを作成しよう</a:t>
              </a:r>
              <a:endParaRPr lang="ja-JP" altLang="en-US" sz="2800" dirty="0">
                <a:solidFill>
                  <a:schemeClr val="bg1"/>
                </a:solidFill>
              </a:endParaRPr>
            </a:p>
          </p:txBody>
        </p:sp>
      </p:grpSp>
      <p:sp>
        <p:nvSpPr>
          <p:cNvPr id="12" name="テキスト ボックス 11">
            <a:extLst>
              <a:ext uri="{FF2B5EF4-FFF2-40B4-BE49-F238E27FC236}">
                <a16:creationId xmlns:a16="http://schemas.microsoft.com/office/drawing/2014/main" id="{0285E181-698B-5024-1936-3FBCC12A76EA}"/>
              </a:ext>
            </a:extLst>
          </p:cNvPr>
          <p:cNvSpPr txBox="1"/>
          <p:nvPr/>
        </p:nvSpPr>
        <p:spPr>
          <a:xfrm>
            <a:off x="1181125" y="607066"/>
            <a:ext cx="5936344" cy="400110"/>
          </a:xfrm>
          <a:prstGeom prst="rect">
            <a:avLst/>
          </a:prstGeom>
          <a:noFill/>
        </p:spPr>
        <p:txBody>
          <a:bodyPr wrap="square" rtlCol="0">
            <a:spAutoFit/>
          </a:bodyPr>
          <a:lstStyle/>
          <a:p>
            <a:r>
              <a:rPr kumimoji="1" lang="ja-JP" altLang="en-US" sz="2000" dirty="0"/>
              <a:t>・赤枠の</a:t>
            </a:r>
            <a:r>
              <a:rPr kumimoji="1" lang="en-US" altLang="ja-JP" sz="2000" dirty="0"/>
              <a:t>[URL]</a:t>
            </a:r>
            <a:r>
              <a:rPr kumimoji="1" lang="ja-JP" altLang="en-US" sz="2000" dirty="0"/>
              <a:t>をクリック</a:t>
            </a:r>
            <a:endParaRPr kumimoji="1" lang="en-US" altLang="ja-JP" sz="2000" dirty="0"/>
          </a:p>
        </p:txBody>
      </p:sp>
      <p:sp>
        <p:nvSpPr>
          <p:cNvPr id="13" name="テキスト ボックス 12">
            <a:extLst>
              <a:ext uri="{FF2B5EF4-FFF2-40B4-BE49-F238E27FC236}">
                <a16:creationId xmlns:a16="http://schemas.microsoft.com/office/drawing/2014/main" id="{60EC6AA8-E577-19FF-27FC-EA43E80C872B}"/>
              </a:ext>
            </a:extLst>
          </p:cNvPr>
          <p:cNvSpPr txBox="1"/>
          <p:nvPr/>
        </p:nvSpPr>
        <p:spPr>
          <a:xfrm>
            <a:off x="1181125" y="908347"/>
            <a:ext cx="5936344" cy="400110"/>
          </a:xfrm>
          <a:prstGeom prst="rect">
            <a:avLst/>
          </a:prstGeom>
          <a:noFill/>
        </p:spPr>
        <p:txBody>
          <a:bodyPr wrap="square" rtlCol="0">
            <a:spAutoFit/>
          </a:bodyPr>
          <a:lstStyle/>
          <a:p>
            <a:r>
              <a:rPr kumimoji="1" lang="ja-JP" altLang="en-US" sz="2000" dirty="0"/>
              <a:t>・青枠に先ほどコピーした</a:t>
            </a:r>
            <a:r>
              <a:rPr kumimoji="1" lang="en-US" altLang="ja-JP" sz="2000" dirty="0"/>
              <a:t>[URL]</a:t>
            </a:r>
            <a:r>
              <a:rPr kumimoji="1" lang="ja-JP" altLang="en-US" sz="2000" dirty="0"/>
              <a:t>を張り付ける</a:t>
            </a:r>
            <a:endParaRPr kumimoji="1" lang="en-US" altLang="ja-JP" sz="2000" dirty="0"/>
          </a:p>
        </p:txBody>
      </p:sp>
      <p:sp>
        <p:nvSpPr>
          <p:cNvPr id="17" name="テキスト ボックス 16">
            <a:extLst>
              <a:ext uri="{FF2B5EF4-FFF2-40B4-BE49-F238E27FC236}">
                <a16:creationId xmlns:a16="http://schemas.microsoft.com/office/drawing/2014/main" id="{20FCE143-E6CA-1D60-E89D-78D22D7D1608}"/>
              </a:ext>
            </a:extLst>
          </p:cNvPr>
          <p:cNvSpPr txBox="1"/>
          <p:nvPr/>
        </p:nvSpPr>
        <p:spPr>
          <a:xfrm>
            <a:off x="1181125" y="1221287"/>
            <a:ext cx="5936344" cy="400110"/>
          </a:xfrm>
          <a:prstGeom prst="rect">
            <a:avLst/>
          </a:prstGeom>
          <a:noFill/>
        </p:spPr>
        <p:txBody>
          <a:bodyPr wrap="square" rtlCol="0">
            <a:spAutoFit/>
          </a:bodyPr>
          <a:lstStyle/>
          <a:p>
            <a:r>
              <a:rPr kumimoji="1" lang="ja-JP" altLang="en-US" sz="2000" dirty="0"/>
              <a:t>・紫枠にフォルダの保存場所を入力</a:t>
            </a:r>
            <a:endParaRPr kumimoji="1" lang="en-US" altLang="ja-JP" sz="2000" dirty="0"/>
          </a:p>
        </p:txBody>
      </p:sp>
      <p:sp>
        <p:nvSpPr>
          <p:cNvPr id="18" name="テキスト ボックス 17">
            <a:extLst>
              <a:ext uri="{FF2B5EF4-FFF2-40B4-BE49-F238E27FC236}">
                <a16:creationId xmlns:a16="http://schemas.microsoft.com/office/drawing/2014/main" id="{ADA38CF9-DF64-5C0D-88CA-E3F2E5215C4F}"/>
              </a:ext>
            </a:extLst>
          </p:cNvPr>
          <p:cNvSpPr txBox="1"/>
          <p:nvPr/>
        </p:nvSpPr>
        <p:spPr>
          <a:xfrm>
            <a:off x="1181125" y="1541288"/>
            <a:ext cx="5936344" cy="400110"/>
          </a:xfrm>
          <a:prstGeom prst="rect">
            <a:avLst/>
          </a:prstGeom>
          <a:noFill/>
        </p:spPr>
        <p:txBody>
          <a:bodyPr wrap="square" rtlCol="0">
            <a:spAutoFit/>
          </a:bodyPr>
          <a:lstStyle/>
          <a:p>
            <a:r>
              <a:rPr kumimoji="1" lang="ja-JP" altLang="en-US" sz="2000" dirty="0"/>
              <a:t>・緑枠の</a:t>
            </a:r>
            <a:r>
              <a:rPr kumimoji="1" lang="en-US" altLang="ja-JP" sz="2000" dirty="0"/>
              <a:t>[Clone]</a:t>
            </a:r>
            <a:r>
              <a:rPr kumimoji="1" lang="ja-JP" altLang="en-US" sz="2000" dirty="0"/>
              <a:t>をクリック</a:t>
            </a:r>
            <a:endParaRPr kumimoji="1" lang="en-US" altLang="ja-JP" sz="2000" dirty="0"/>
          </a:p>
        </p:txBody>
      </p:sp>
      <p:sp>
        <p:nvSpPr>
          <p:cNvPr id="19" name="テキスト ボックス 18">
            <a:extLst>
              <a:ext uri="{FF2B5EF4-FFF2-40B4-BE49-F238E27FC236}">
                <a16:creationId xmlns:a16="http://schemas.microsoft.com/office/drawing/2014/main" id="{688E3FA6-ABF9-59F1-323F-0DC37992454D}"/>
              </a:ext>
            </a:extLst>
          </p:cNvPr>
          <p:cNvSpPr txBox="1"/>
          <p:nvPr/>
        </p:nvSpPr>
        <p:spPr>
          <a:xfrm>
            <a:off x="1181125" y="1870073"/>
            <a:ext cx="5936344" cy="400110"/>
          </a:xfrm>
          <a:prstGeom prst="rect">
            <a:avLst/>
          </a:prstGeom>
          <a:noFill/>
        </p:spPr>
        <p:txBody>
          <a:bodyPr wrap="square" rtlCol="0">
            <a:spAutoFit/>
          </a:bodyPr>
          <a:lstStyle/>
          <a:p>
            <a:r>
              <a:rPr kumimoji="1" lang="ja-JP" altLang="en-US" sz="2000" dirty="0"/>
              <a:t>・これでクローンを作成できました</a:t>
            </a:r>
            <a:r>
              <a:rPr kumimoji="1" lang="en-US" altLang="ja-JP" sz="2000" dirty="0"/>
              <a:t>!!</a:t>
            </a:r>
          </a:p>
        </p:txBody>
      </p:sp>
      <p:sp>
        <p:nvSpPr>
          <p:cNvPr id="20" name="正方形/長方形 19">
            <a:extLst>
              <a:ext uri="{FF2B5EF4-FFF2-40B4-BE49-F238E27FC236}">
                <a16:creationId xmlns:a16="http://schemas.microsoft.com/office/drawing/2014/main" id="{7B89764B-8FCB-B20F-D1F9-F50D20FBC21D}"/>
              </a:ext>
            </a:extLst>
          </p:cNvPr>
          <p:cNvSpPr/>
          <p:nvPr/>
        </p:nvSpPr>
        <p:spPr>
          <a:xfrm>
            <a:off x="6299200" y="2849529"/>
            <a:ext cx="2931886" cy="632941"/>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a:extLst>
              <a:ext uri="{FF2B5EF4-FFF2-40B4-BE49-F238E27FC236}">
                <a16:creationId xmlns:a16="http://schemas.microsoft.com/office/drawing/2014/main" id="{7952A926-855A-DBF5-FA2E-14F95B5F9506}"/>
              </a:ext>
            </a:extLst>
          </p:cNvPr>
          <p:cNvSpPr/>
          <p:nvPr/>
        </p:nvSpPr>
        <p:spPr>
          <a:xfrm>
            <a:off x="1253696" y="4285086"/>
            <a:ext cx="7730646" cy="632941"/>
          </a:xfrm>
          <a:prstGeom prst="rect">
            <a:avLst/>
          </a:prstGeom>
          <a:noFill/>
          <a:ln w="762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正方形/長方形 21">
            <a:extLst>
              <a:ext uri="{FF2B5EF4-FFF2-40B4-BE49-F238E27FC236}">
                <a16:creationId xmlns:a16="http://schemas.microsoft.com/office/drawing/2014/main" id="{55EE5720-9D3D-9D1A-7728-61192EC55F5D}"/>
              </a:ext>
            </a:extLst>
          </p:cNvPr>
          <p:cNvSpPr/>
          <p:nvPr/>
        </p:nvSpPr>
        <p:spPr>
          <a:xfrm>
            <a:off x="1253696" y="5196406"/>
            <a:ext cx="7730646" cy="557183"/>
          </a:xfrm>
          <a:prstGeom prst="rect">
            <a:avLst/>
          </a:prstGeom>
          <a:no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正方形/長方形 22">
            <a:extLst>
              <a:ext uri="{FF2B5EF4-FFF2-40B4-BE49-F238E27FC236}">
                <a16:creationId xmlns:a16="http://schemas.microsoft.com/office/drawing/2014/main" id="{7A09E6C5-9942-0F4C-EEA7-B61851B72DC8}"/>
              </a:ext>
            </a:extLst>
          </p:cNvPr>
          <p:cNvSpPr/>
          <p:nvPr/>
        </p:nvSpPr>
        <p:spPr>
          <a:xfrm>
            <a:off x="4760686" y="6225059"/>
            <a:ext cx="2061028" cy="632941"/>
          </a:xfrm>
          <a:prstGeom prst="rect">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96916198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descr="グラフィカル ユーザー インターフェイス, アプリケーション&#10;&#10;自動的に生成された説明">
            <a:extLst>
              <a:ext uri="{FF2B5EF4-FFF2-40B4-BE49-F238E27FC236}">
                <a16:creationId xmlns:a16="http://schemas.microsoft.com/office/drawing/2014/main" id="{1BE5790C-827C-2226-F8B8-548E98E429FF}"/>
              </a:ext>
            </a:extLst>
          </p:cNvPr>
          <p:cNvPicPr>
            <a:picLocks noChangeAspect="1"/>
          </p:cNvPicPr>
          <p:nvPr/>
        </p:nvPicPr>
        <p:blipFill rotWithShape="1">
          <a:blip r:embed="rId2">
            <a:extLst>
              <a:ext uri="{28A0092B-C50C-407E-A947-70E740481C1C}">
                <a14:useLocalDpi xmlns:a14="http://schemas.microsoft.com/office/drawing/2010/main" val="0"/>
              </a:ext>
            </a:extLst>
          </a:blip>
          <a:srcRect r="19723" b="62272"/>
          <a:stretch/>
        </p:blipFill>
        <p:spPr>
          <a:xfrm>
            <a:off x="919867" y="1247267"/>
            <a:ext cx="10678346" cy="2648851"/>
          </a:xfrm>
          <a:prstGeom prst="rect">
            <a:avLst/>
          </a:prstGeom>
          <a:ln>
            <a:noFill/>
          </a:ln>
          <a:effectLst>
            <a:outerShdw blurRad="292100" dist="139700" dir="2700000" algn="tl" rotWithShape="0">
              <a:srgbClr val="333333">
                <a:alpha val="65000"/>
              </a:srgbClr>
            </a:outerShdw>
          </a:effectLst>
        </p:spPr>
      </p:pic>
      <p:grpSp>
        <p:nvGrpSpPr>
          <p:cNvPr id="7" name="グループ化 6">
            <a:extLst>
              <a:ext uri="{FF2B5EF4-FFF2-40B4-BE49-F238E27FC236}">
                <a16:creationId xmlns:a16="http://schemas.microsoft.com/office/drawing/2014/main" id="{2899DCCB-EB39-2D44-49C1-0AD5BD4E88C2}"/>
              </a:ext>
            </a:extLst>
          </p:cNvPr>
          <p:cNvGrpSpPr/>
          <p:nvPr/>
        </p:nvGrpSpPr>
        <p:grpSpPr>
          <a:xfrm>
            <a:off x="-156089" y="-1"/>
            <a:ext cx="12348089" cy="634258"/>
            <a:chOff x="-156089" y="-1"/>
            <a:chExt cx="12348089" cy="634258"/>
          </a:xfrm>
        </p:grpSpPr>
        <p:sp>
          <p:nvSpPr>
            <p:cNvPr id="9" name="正方形/長方形 8">
              <a:extLst>
                <a:ext uri="{FF2B5EF4-FFF2-40B4-BE49-F238E27FC236}">
                  <a16:creationId xmlns:a16="http://schemas.microsoft.com/office/drawing/2014/main" id="{D7378294-71DE-FF0F-D774-CDFE11DA5BFD}"/>
                </a:ext>
              </a:extLst>
            </p:cNvPr>
            <p:cNvSpPr/>
            <p:nvPr/>
          </p:nvSpPr>
          <p:spPr>
            <a:xfrm>
              <a:off x="0" y="-1"/>
              <a:ext cx="12192000" cy="505841"/>
            </a:xfrm>
            <a:prstGeom prst="rect">
              <a:avLst/>
            </a:prstGeom>
            <a:ln>
              <a:solidFill>
                <a:schemeClr val="tx2">
                  <a:lumMod val="90000"/>
                  <a:lumOff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1" name="タイトル 1">
              <a:extLst>
                <a:ext uri="{FF2B5EF4-FFF2-40B4-BE49-F238E27FC236}">
                  <a16:creationId xmlns:a16="http://schemas.microsoft.com/office/drawing/2014/main" id="{07E6CED2-6CFA-B4E3-E3E1-9B300793A658}"/>
                </a:ext>
              </a:extLst>
            </p:cNvPr>
            <p:cNvSpPr txBox="1">
              <a:spLocks/>
            </p:cNvSpPr>
            <p:nvPr/>
          </p:nvSpPr>
          <p:spPr>
            <a:xfrm>
              <a:off x="-156089" y="36280"/>
              <a:ext cx="8610772" cy="5979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solidFill>
                    <a:schemeClr val="bg1"/>
                  </a:solidFill>
                </a:rPr>
                <a:t>・クローンを作成しよう</a:t>
              </a:r>
              <a:endParaRPr lang="ja-JP" altLang="en-US" sz="2800" dirty="0">
                <a:solidFill>
                  <a:schemeClr val="bg1"/>
                </a:solidFill>
              </a:endParaRPr>
            </a:p>
          </p:txBody>
        </p:sp>
      </p:grpSp>
      <p:sp>
        <p:nvSpPr>
          <p:cNvPr id="12" name="テキスト ボックス 11">
            <a:extLst>
              <a:ext uri="{FF2B5EF4-FFF2-40B4-BE49-F238E27FC236}">
                <a16:creationId xmlns:a16="http://schemas.microsoft.com/office/drawing/2014/main" id="{0977BD62-7065-37D3-0BE6-C1D646A6D808}"/>
              </a:ext>
            </a:extLst>
          </p:cNvPr>
          <p:cNvSpPr txBox="1"/>
          <p:nvPr/>
        </p:nvSpPr>
        <p:spPr>
          <a:xfrm>
            <a:off x="890839" y="740707"/>
            <a:ext cx="8920818" cy="400110"/>
          </a:xfrm>
          <a:prstGeom prst="rect">
            <a:avLst/>
          </a:prstGeom>
          <a:noFill/>
        </p:spPr>
        <p:txBody>
          <a:bodyPr wrap="square" rtlCol="0">
            <a:spAutoFit/>
          </a:bodyPr>
          <a:lstStyle/>
          <a:p>
            <a:r>
              <a:rPr kumimoji="1" lang="ja-JP" altLang="en-US" sz="2000" dirty="0"/>
              <a:t>・赤枠のところがクローンしたいリポジトリの名前に代わっていれば</a:t>
            </a:r>
            <a:r>
              <a:rPr kumimoji="1" lang="en-US" altLang="ja-JP" sz="2000" dirty="0"/>
              <a:t>OK</a:t>
            </a:r>
          </a:p>
        </p:txBody>
      </p:sp>
      <p:sp>
        <p:nvSpPr>
          <p:cNvPr id="13" name="正方形/長方形 12">
            <a:extLst>
              <a:ext uri="{FF2B5EF4-FFF2-40B4-BE49-F238E27FC236}">
                <a16:creationId xmlns:a16="http://schemas.microsoft.com/office/drawing/2014/main" id="{E696E672-0A0D-ECBF-17D2-A1EAED971487}"/>
              </a:ext>
            </a:extLst>
          </p:cNvPr>
          <p:cNvSpPr/>
          <p:nvPr/>
        </p:nvSpPr>
        <p:spPr>
          <a:xfrm>
            <a:off x="783772" y="1433740"/>
            <a:ext cx="2670628" cy="632941"/>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1342898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AB4FFECA-0832-4FE3-B587-054A0F2D80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31401C37-230C-EBA7-15D1-4AB8D9F693A8}"/>
              </a:ext>
            </a:extLst>
          </p:cNvPr>
          <p:cNvSpPr>
            <a:spLocks noGrp="1"/>
          </p:cNvSpPr>
          <p:nvPr>
            <p:ph type="ctrTitle"/>
          </p:nvPr>
        </p:nvSpPr>
        <p:spPr>
          <a:xfrm>
            <a:off x="144242" y="2815932"/>
            <a:ext cx="11903514" cy="1226136"/>
          </a:xfrm>
        </p:spPr>
        <p:txBody>
          <a:bodyPr anchor="b">
            <a:normAutofit/>
          </a:bodyPr>
          <a:lstStyle/>
          <a:p>
            <a:r>
              <a:rPr lang="ja-JP" altLang="en-US" sz="8000" dirty="0"/>
              <a:t>プッシュをしてみよう</a:t>
            </a:r>
            <a:r>
              <a:rPr lang="en-US" altLang="ja-JP" sz="8000" dirty="0"/>
              <a:t>!</a:t>
            </a:r>
            <a:endParaRPr lang="ja-JP" altLang="en-US" sz="8000" dirty="0"/>
          </a:p>
        </p:txBody>
      </p:sp>
      <p:sp>
        <p:nvSpPr>
          <p:cNvPr id="9" name="Freeform: Shape 8">
            <a:extLst>
              <a:ext uri="{FF2B5EF4-FFF2-40B4-BE49-F238E27FC236}">
                <a16:creationId xmlns:a16="http://schemas.microsoft.com/office/drawing/2014/main" id="{C65858E6-5C0F-4AAE-A1AC-29BA07FFEE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070707"/>
            <a:ext cx="12192000" cy="1787292"/>
          </a:xfrm>
          <a:custGeom>
            <a:avLst/>
            <a:gdLst>
              <a:gd name="connsiteX0" fmla="*/ 619389 w 12192000"/>
              <a:gd name="connsiteY0" fmla="*/ 0 h 1787292"/>
              <a:gd name="connsiteX1" fmla="*/ 687652 w 12192000"/>
              <a:gd name="connsiteY1" fmla="*/ 3175 h 1787292"/>
              <a:gd name="connsiteX2" fmla="*/ 747977 w 12192000"/>
              <a:gd name="connsiteY2" fmla="*/ 9525 h 1787292"/>
              <a:gd name="connsiteX3" fmla="*/ 800364 w 12192000"/>
              <a:gd name="connsiteY3" fmla="*/ 20637 h 1787292"/>
              <a:gd name="connsiteX4" fmla="*/ 846402 w 12192000"/>
              <a:gd name="connsiteY4" fmla="*/ 36512 h 1787292"/>
              <a:gd name="connsiteX5" fmla="*/ 887677 w 12192000"/>
              <a:gd name="connsiteY5" fmla="*/ 52387 h 1787292"/>
              <a:gd name="connsiteX6" fmla="*/ 924189 w 12192000"/>
              <a:gd name="connsiteY6" fmla="*/ 68262 h 1787292"/>
              <a:gd name="connsiteX7" fmla="*/ 962289 w 12192000"/>
              <a:gd name="connsiteY7" fmla="*/ 87312 h 1787292"/>
              <a:gd name="connsiteX8" fmla="*/ 1000389 w 12192000"/>
              <a:gd name="connsiteY8" fmla="*/ 106362 h 1787292"/>
              <a:gd name="connsiteX9" fmla="*/ 1036902 w 12192000"/>
              <a:gd name="connsiteY9" fmla="*/ 125412 h 1787292"/>
              <a:gd name="connsiteX10" fmla="*/ 1078177 w 12192000"/>
              <a:gd name="connsiteY10" fmla="*/ 141287 h 1787292"/>
              <a:gd name="connsiteX11" fmla="*/ 1124214 w 12192000"/>
              <a:gd name="connsiteY11" fmla="*/ 155575 h 1787292"/>
              <a:gd name="connsiteX12" fmla="*/ 1176602 w 12192000"/>
              <a:gd name="connsiteY12" fmla="*/ 166687 h 1787292"/>
              <a:gd name="connsiteX13" fmla="*/ 1236927 w 12192000"/>
              <a:gd name="connsiteY13" fmla="*/ 174625 h 1787292"/>
              <a:gd name="connsiteX14" fmla="*/ 1305189 w 12192000"/>
              <a:gd name="connsiteY14" fmla="*/ 176212 h 1787292"/>
              <a:gd name="connsiteX15" fmla="*/ 1373452 w 12192000"/>
              <a:gd name="connsiteY15" fmla="*/ 174625 h 1787292"/>
              <a:gd name="connsiteX16" fmla="*/ 1433777 w 12192000"/>
              <a:gd name="connsiteY16" fmla="*/ 166687 h 1787292"/>
              <a:gd name="connsiteX17" fmla="*/ 1486164 w 12192000"/>
              <a:gd name="connsiteY17" fmla="*/ 155575 h 1787292"/>
              <a:gd name="connsiteX18" fmla="*/ 1532202 w 12192000"/>
              <a:gd name="connsiteY18" fmla="*/ 141287 h 1787292"/>
              <a:gd name="connsiteX19" fmla="*/ 1573477 w 12192000"/>
              <a:gd name="connsiteY19" fmla="*/ 125412 h 1787292"/>
              <a:gd name="connsiteX20" fmla="*/ 1609989 w 12192000"/>
              <a:gd name="connsiteY20" fmla="*/ 106362 h 1787292"/>
              <a:gd name="connsiteX21" fmla="*/ 1648089 w 12192000"/>
              <a:gd name="connsiteY21" fmla="*/ 87312 h 1787292"/>
              <a:gd name="connsiteX22" fmla="*/ 1686189 w 12192000"/>
              <a:gd name="connsiteY22" fmla="*/ 68262 h 1787292"/>
              <a:gd name="connsiteX23" fmla="*/ 1722702 w 12192000"/>
              <a:gd name="connsiteY23" fmla="*/ 52387 h 1787292"/>
              <a:gd name="connsiteX24" fmla="*/ 1763977 w 12192000"/>
              <a:gd name="connsiteY24" fmla="*/ 36512 h 1787292"/>
              <a:gd name="connsiteX25" fmla="*/ 1810014 w 12192000"/>
              <a:gd name="connsiteY25" fmla="*/ 20637 h 1787292"/>
              <a:gd name="connsiteX26" fmla="*/ 1862402 w 12192000"/>
              <a:gd name="connsiteY26" fmla="*/ 9525 h 1787292"/>
              <a:gd name="connsiteX27" fmla="*/ 1922727 w 12192000"/>
              <a:gd name="connsiteY27" fmla="*/ 3175 h 1787292"/>
              <a:gd name="connsiteX28" fmla="*/ 1990989 w 12192000"/>
              <a:gd name="connsiteY28" fmla="*/ 0 h 1787292"/>
              <a:gd name="connsiteX29" fmla="*/ 2059252 w 12192000"/>
              <a:gd name="connsiteY29" fmla="*/ 3175 h 1787292"/>
              <a:gd name="connsiteX30" fmla="*/ 2119577 w 12192000"/>
              <a:gd name="connsiteY30" fmla="*/ 9525 h 1787292"/>
              <a:gd name="connsiteX31" fmla="*/ 2171964 w 12192000"/>
              <a:gd name="connsiteY31" fmla="*/ 20637 h 1787292"/>
              <a:gd name="connsiteX32" fmla="*/ 2218002 w 12192000"/>
              <a:gd name="connsiteY32" fmla="*/ 36512 h 1787292"/>
              <a:gd name="connsiteX33" fmla="*/ 2259277 w 12192000"/>
              <a:gd name="connsiteY33" fmla="*/ 52387 h 1787292"/>
              <a:gd name="connsiteX34" fmla="*/ 2295789 w 12192000"/>
              <a:gd name="connsiteY34" fmla="*/ 68262 h 1787292"/>
              <a:gd name="connsiteX35" fmla="*/ 2333889 w 12192000"/>
              <a:gd name="connsiteY35" fmla="*/ 87312 h 1787292"/>
              <a:gd name="connsiteX36" fmla="*/ 2371989 w 12192000"/>
              <a:gd name="connsiteY36" fmla="*/ 106362 h 1787292"/>
              <a:gd name="connsiteX37" fmla="*/ 2408502 w 12192000"/>
              <a:gd name="connsiteY37" fmla="*/ 125412 h 1787292"/>
              <a:gd name="connsiteX38" fmla="*/ 2449777 w 12192000"/>
              <a:gd name="connsiteY38" fmla="*/ 141287 h 1787292"/>
              <a:gd name="connsiteX39" fmla="*/ 2495814 w 12192000"/>
              <a:gd name="connsiteY39" fmla="*/ 155575 h 1787292"/>
              <a:gd name="connsiteX40" fmla="*/ 2548202 w 12192000"/>
              <a:gd name="connsiteY40" fmla="*/ 166687 h 1787292"/>
              <a:gd name="connsiteX41" fmla="*/ 2608527 w 12192000"/>
              <a:gd name="connsiteY41" fmla="*/ 174625 h 1787292"/>
              <a:gd name="connsiteX42" fmla="*/ 2676789 w 12192000"/>
              <a:gd name="connsiteY42" fmla="*/ 176212 h 1787292"/>
              <a:gd name="connsiteX43" fmla="*/ 2745052 w 12192000"/>
              <a:gd name="connsiteY43" fmla="*/ 174625 h 1787292"/>
              <a:gd name="connsiteX44" fmla="*/ 2805377 w 12192000"/>
              <a:gd name="connsiteY44" fmla="*/ 166687 h 1787292"/>
              <a:gd name="connsiteX45" fmla="*/ 2857764 w 12192000"/>
              <a:gd name="connsiteY45" fmla="*/ 155575 h 1787292"/>
              <a:gd name="connsiteX46" fmla="*/ 2903802 w 12192000"/>
              <a:gd name="connsiteY46" fmla="*/ 141287 h 1787292"/>
              <a:gd name="connsiteX47" fmla="*/ 2945077 w 12192000"/>
              <a:gd name="connsiteY47" fmla="*/ 125412 h 1787292"/>
              <a:gd name="connsiteX48" fmla="*/ 2981589 w 12192000"/>
              <a:gd name="connsiteY48" fmla="*/ 106362 h 1787292"/>
              <a:gd name="connsiteX49" fmla="*/ 3019689 w 12192000"/>
              <a:gd name="connsiteY49" fmla="*/ 87312 h 1787292"/>
              <a:gd name="connsiteX50" fmla="*/ 3057789 w 12192000"/>
              <a:gd name="connsiteY50" fmla="*/ 68262 h 1787292"/>
              <a:gd name="connsiteX51" fmla="*/ 3094302 w 12192000"/>
              <a:gd name="connsiteY51" fmla="*/ 52387 h 1787292"/>
              <a:gd name="connsiteX52" fmla="*/ 3135577 w 12192000"/>
              <a:gd name="connsiteY52" fmla="*/ 36512 h 1787292"/>
              <a:gd name="connsiteX53" fmla="*/ 3181614 w 12192000"/>
              <a:gd name="connsiteY53" fmla="*/ 20637 h 1787292"/>
              <a:gd name="connsiteX54" fmla="*/ 3234002 w 12192000"/>
              <a:gd name="connsiteY54" fmla="*/ 9525 h 1787292"/>
              <a:gd name="connsiteX55" fmla="*/ 3294327 w 12192000"/>
              <a:gd name="connsiteY55" fmla="*/ 3175 h 1787292"/>
              <a:gd name="connsiteX56" fmla="*/ 3361002 w 12192000"/>
              <a:gd name="connsiteY56" fmla="*/ 0 h 1787292"/>
              <a:gd name="connsiteX57" fmla="*/ 3430852 w 12192000"/>
              <a:gd name="connsiteY57" fmla="*/ 3175 h 1787292"/>
              <a:gd name="connsiteX58" fmla="*/ 3491177 w 12192000"/>
              <a:gd name="connsiteY58" fmla="*/ 9525 h 1787292"/>
              <a:gd name="connsiteX59" fmla="*/ 3543564 w 12192000"/>
              <a:gd name="connsiteY59" fmla="*/ 20637 h 1787292"/>
              <a:gd name="connsiteX60" fmla="*/ 3589602 w 12192000"/>
              <a:gd name="connsiteY60" fmla="*/ 36512 h 1787292"/>
              <a:gd name="connsiteX61" fmla="*/ 3630877 w 12192000"/>
              <a:gd name="connsiteY61" fmla="*/ 52387 h 1787292"/>
              <a:gd name="connsiteX62" fmla="*/ 3667389 w 12192000"/>
              <a:gd name="connsiteY62" fmla="*/ 68262 h 1787292"/>
              <a:gd name="connsiteX63" fmla="*/ 3705489 w 12192000"/>
              <a:gd name="connsiteY63" fmla="*/ 87312 h 1787292"/>
              <a:gd name="connsiteX64" fmla="*/ 3743589 w 12192000"/>
              <a:gd name="connsiteY64" fmla="*/ 106362 h 1787292"/>
              <a:gd name="connsiteX65" fmla="*/ 3780102 w 12192000"/>
              <a:gd name="connsiteY65" fmla="*/ 125412 h 1787292"/>
              <a:gd name="connsiteX66" fmla="*/ 3821377 w 12192000"/>
              <a:gd name="connsiteY66" fmla="*/ 141287 h 1787292"/>
              <a:gd name="connsiteX67" fmla="*/ 3867414 w 12192000"/>
              <a:gd name="connsiteY67" fmla="*/ 155575 h 1787292"/>
              <a:gd name="connsiteX68" fmla="*/ 3919802 w 12192000"/>
              <a:gd name="connsiteY68" fmla="*/ 166687 h 1787292"/>
              <a:gd name="connsiteX69" fmla="*/ 3980127 w 12192000"/>
              <a:gd name="connsiteY69" fmla="*/ 174625 h 1787292"/>
              <a:gd name="connsiteX70" fmla="*/ 4048389 w 12192000"/>
              <a:gd name="connsiteY70" fmla="*/ 176212 h 1787292"/>
              <a:gd name="connsiteX71" fmla="*/ 4116652 w 12192000"/>
              <a:gd name="connsiteY71" fmla="*/ 174625 h 1787292"/>
              <a:gd name="connsiteX72" fmla="*/ 4176977 w 12192000"/>
              <a:gd name="connsiteY72" fmla="*/ 166687 h 1787292"/>
              <a:gd name="connsiteX73" fmla="*/ 4229364 w 12192000"/>
              <a:gd name="connsiteY73" fmla="*/ 155575 h 1787292"/>
              <a:gd name="connsiteX74" fmla="*/ 4275402 w 12192000"/>
              <a:gd name="connsiteY74" fmla="*/ 141287 h 1787292"/>
              <a:gd name="connsiteX75" fmla="*/ 4316677 w 12192000"/>
              <a:gd name="connsiteY75" fmla="*/ 125412 h 1787292"/>
              <a:gd name="connsiteX76" fmla="*/ 4353189 w 12192000"/>
              <a:gd name="connsiteY76" fmla="*/ 106362 h 1787292"/>
              <a:gd name="connsiteX77" fmla="*/ 4429389 w 12192000"/>
              <a:gd name="connsiteY77" fmla="*/ 68262 h 1787292"/>
              <a:gd name="connsiteX78" fmla="*/ 4465902 w 12192000"/>
              <a:gd name="connsiteY78" fmla="*/ 52387 h 1787292"/>
              <a:gd name="connsiteX79" fmla="*/ 4507177 w 12192000"/>
              <a:gd name="connsiteY79" fmla="*/ 36512 h 1787292"/>
              <a:gd name="connsiteX80" fmla="*/ 4553214 w 12192000"/>
              <a:gd name="connsiteY80" fmla="*/ 20637 h 1787292"/>
              <a:gd name="connsiteX81" fmla="*/ 4605602 w 12192000"/>
              <a:gd name="connsiteY81" fmla="*/ 9525 h 1787292"/>
              <a:gd name="connsiteX82" fmla="*/ 4665928 w 12192000"/>
              <a:gd name="connsiteY82" fmla="*/ 3175 h 1787292"/>
              <a:gd name="connsiteX83" fmla="*/ 4734189 w 12192000"/>
              <a:gd name="connsiteY83" fmla="*/ 0 h 1787292"/>
              <a:gd name="connsiteX84" fmla="*/ 4802453 w 12192000"/>
              <a:gd name="connsiteY84" fmla="*/ 3175 h 1787292"/>
              <a:gd name="connsiteX85" fmla="*/ 4862777 w 12192000"/>
              <a:gd name="connsiteY85" fmla="*/ 9525 h 1787292"/>
              <a:gd name="connsiteX86" fmla="*/ 4915165 w 12192000"/>
              <a:gd name="connsiteY86" fmla="*/ 20637 h 1787292"/>
              <a:gd name="connsiteX87" fmla="*/ 4961201 w 12192000"/>
              <a:gd name="connsiteY87" fmla="*/ 36512 h 1787292"/>
              <a:gd name="connsiteX88" fmla="*/ 5002476 w 12192000"/>
              <a:gd name="connsiteY88" fmla="*/ 52387 h 1787292"/>
              <a:gd name="connsiteX89" fmla="*/ 5038989 w 12192000"/>
              <a:gd name="connsiteY89" fmla="*/ 68262 h 1787292"/>
              <a:gd name="connsiteX90" fmla="*/ 5077089 w 12192000"/>
              <a:gd name="connsiteY90" fmla="*/ 87312 h 1787292"/>
              <a:gd name="connsiteX91" fmla="*/ 5115189 w 12192000"/>
              <a:gd name="connsiteY91" fmla="*/ 106362 h 1787292"/>
              <a:gd name="connsiteX92" fmla="*/ 5151701 w 12192000"/>
              <a:gd name="connsiteY92" fmla="*/ 125412 h 1787292"/>
              <a:gd name="connsiteX93" fmla="*/ 5192976 w 12192000"/>
              <a:gd name="connsiteY93" fmla="*/ 141287 h 1787292"/>
              <a:gd name="connsiteX94" fmla="*/ 5239014 w 12192000"/>
              <a:gd name="connsiteY94" fmla="*/ 155575 h 1787292"/>
              <a:gd name="connsiteX95" fmla="*/ 5291401 w 12192000"/>
              <a:gd name="connsiteY95" fmla="*/ 166687 h 1787292"/>
              <a:gd name="connsiteX96" fmla="*/ 5351727 w 12192000"/>
              <a:gd name="connsiteY96" fmla="*/ 174625 h 1787292"/>
              <a:gd name="connsiteX97" fmla="*/ 5410199 w 12192000"/>
              <a:gd name="connsiteY97" fmla="*/ 175985 h 1787292"/>
              <a:gd name="connsiteX98" fmla="*/ 5468671 w 12192000"/>
              <a:gd name="connsiteY98" fmla="*/ 174625 h 1787292"/>
              <a:gd name="connsiteX99" fmla="*/ 5528996 w 12192000"/>
              <a:gd name="connsiteY99" fmla="*/ 166687 h 1787292"/>
              <a:gd name="connsiteX100" fmla="*/ 5581383 w 12192000"/>
              <a:gd name="connsiteY100" fmla="*/ 155575 h 1787292"/>
              <a:gd name="connsiteX101" fmla="*/ 5627421 w 12192000"/>
              <a:gd name="connsiteY101" fmla="*/ 141287 h 1787292"/>
              <a:gd name="connsiteX102" fmla="*/ 5668696 w 12192000"/>
              <a:gd name="connsiteY102" fmla="*/ 125412 h 1787292"/>
              <a:gd name="connsiteX103" fmla="*/ 5705209 w 12192000"/>
              <a:gd name="connsiteY103" fmla="*/ 106362 h 1787292"/>
              <a:gd name="connsiteX104" fmla="*/ 5743308 w 12192000"/>
              <a:gd name="connsiteY104" fmla="*/ 87312 h 1787292"/>
              <a:gd name="connsiteX105" fmla="*/ 5781408 w 12192000"/>
              <a:gd name="connsiteY105" fmla="*/ 68262 h 1787292"/>
              <a:gd name="connsiteX106" fmla="*/ 5817921 w 12192000"/>
              <a:gd name="connsiteY106" fmla="*/ 52387 h 1787292"/>
              <a:gd name="connsiteX107" fmla="*/ 5859196 w 12192000"/>
              <a:gd name="connsiteY107" fmla="*/ 36512 h 1787292"/>
              <a:gd name="connsiteX108" fmla="*/ 5905234 w 12192000"/>
              <a:gd name="connsiteY108" fmla="*/ 20637 h 1787292"/>
              <a:gd name="connsiteX109" fmla="*/ 5957621 w 12192000"/>
              <a:gd name="connsiteY109" fmla="*/ 9525 h 1787292"/>
              <a:gd name="connsiteX110" fmla="*/ 6017947 w 12192000"/>
              <a:gd name="connsiteY110" fmla="*/ 3175 h 1787292"/>
              <a:gd name="connsiteX111" fmla="*/ 6086208 w 12192000"/>
              <a:gd name="connsiteY111" fmla="*/ 0 h 1787292"/>
              <a:gd name="connsiteX112" fmla="*/ 6095999 w 12192000"/>
              <a:gd name="connsiteY112" fmla="*/ 455 h 1787292"/>
              <a:gd name="connsiteX113" fmla="*/ 6105789 w 12192000"/>
              <a:gd name="connsiteY113" fmla="*/ 0 h 1787292"/>
              <a:gd name="connsiteX114" fmla="*/ 6174052 w 12192000"/>
              <a:gd name="connsiteY114" fmla="*/ 3175 h 1787292"/>
              <a:gd name="connsiteX115" fmla="*/ 6234377 w 12192000"/>
              <a:gd name="connsiteY115" fmla="*/ 9525 h 1787292"/>
              <a:gd name="connsiteX116" fmla="*/ 6286764 w 12192000"/>
              <a:gd name="connsiteY116" fmla="*/ 20637 h 1787292"/>
              <a:gd name="connsiteX117" fmla="*/ 6332802 w 12192000"/>
              <a:gd name="connsiteY117" fmla="*/ 36512 h 1787292"/>
              <a:gd name="connsiteX118" fmla="*/ 6374077 w 12192000"/>
              <a:gd name="connsiteY118" fmla="*/ 52387 h 1787292"/>
              <a:gd name="connsiteX119" fmla="*/ 6410589 w 12192000"/>
              <a:gd name="connsiteY119" fmla="*/ 68262 h 1787292"/>
              <a:gd name="connsiteX120" fmla="*/ 6448689 w 12192000"/>
              <a:gd name="connsiteY120" fmla="*/ 87312 h 1787292"/>
              <a:gd name="connsiteX121" fmla="*/ 6486789 w 12192000"/>
              <a:gd name="connsiteY121" fmla="*/ 106362 h 1787292"/>
              <a:gd name="connsiteX122" fmla="*/ 6523302 w 12192000"/>
              <a:gd name="connsiteY122" fmla="*/ 125412 h 1787292"/>
              <a:gd name="connsiteX123" fmla="*/ 6564577 w 12192000"/>
              <a:gd name="connsiteY123" fmla="*/ 141287 h 1787292"/>
              <a:gd name="connsiteX124" fmla="*/ 6610614 w 12192000"/>
              <a:gd name="connsiteY124" fmla="*/ 155575 h 1787292"/>
              <a:gd name="connsiteX125" fmla="*/ 6663002 w 12192000"/>
              <a:gd name="connsiteY125" fmla="*/ 166687 h 1787292"/>
              <a:gd name="connsiteX126" fmla="*/ 6723327 w 12192000"/>
              <a:gd name="connsiteY126" fmla="*/ 174625 h 1787292"/>
              <a:gd name="connsiteX127" fmla="*/ 6781799 w 12192000"/>
              <a:gd name="connsiteY127" fmla="*/ 175985 h 1787292"/>
              <a:gd name="connsiteX128" fmla="*/ 6840271 w 12192000"/>
              <a:gd name="connsiteY128" fmla="*/ 174625 h 1787292"/>
              <a:gd name="connsiteX129" fmla="*/ 6900596 w 12192000"/>
              <a:gd name="connsiteY129" fmla="*/ 166687 h 1787292"/>
              <a:gd name="connsiteX130" fmla="*/ 6952983 w 12192000"/>
              <a:gd name="connsiteY130" fmla="*/ 155575 h 1787292"/>
              <a:gd name="connsiteX131" fmla="*/ 6999021 w 12192000"/>
              <a:gd name="connsiteY131" fmla="*/ 141287 h 1787292"/>
              <a:gd name="connsiteX132" fmla="*/ 7040296 w 12192000"/>
              <a:gd name="connsiteY132" fmla="*/ 125412 h 1787292"/>
              <a:gd name="connsiteX133" fmla="*/ 7076808 w 12192000"/>
              <a:gd name="connsiteY133" fmla="*/ 106362 h 1787292"/>
              <a:gd name="connsiteX134" fmla="*/ 7114908 w 12192000"/>
              <a:gd name="connsiteY134" fmla="*/ 87312 h 1787292"/>
              <a:gd name="connsiteX135" fmla="*/ 7153008 w 12192000"/>
              <a:gd name="connsiteY135" fmla="*/ 68262 h 1787292"/>
              <a:gd name="connsiteX136" fmla="*/ 7189521 w 12192000"/>
              <a:gd name="connsiteY136" fmla="*/ 52387 h 1787292"/>
              <a:gd name="connsiteX137" fmla="*/ 7230796 w 12192000"/>
              <a:gd name="connsiteY137" fmla="*/ 36512 h 1787292"/>
              <a:gd name="connsiteX138" fmla="*/ 7276833 w 12192000"/>
              <a:gd name="connsiteY138" fmla="*/ 20637 h 1787292"/>
              <a:gd name="connsiteX139" fmla="*/ 7329221 w 12192000"/>
              <a:gd name="connsiteY139" fmla="*/ 9525 h 1787292"/>
              <a:gd name="connsiteX140" fmla="*/ 7389546 w 12192000"/>
              <a:gd name="connsiteY140" fmla="*/ 3175 h 1787292"/>
              <a:gd name="connsiteX141" fmla="*/ 7457808 w 12192000"/>
              <a:gd name="connsiteY141" fmla="*/ 0 h 1787292"/>
              <a:gd name="connsiteX142" fmla="*/ 7526071 w 12192000"/>
              <a:gd name="connsiteY142" fmla="*/ 3175 h 1787292"/>
              <a:gd name="connsiteX143" fmla="*/ 7586396 w 12192000"/>
              <a:gd name="connsiteY143" fmla="*/ 9525 h 1787292"/>
              <a:gd name="connsiteX144" fmla="*/ 7638783 w 12192000"/>
              <a:gd name="connsiteY144" fmla="*/ 20637 h 1787292"/>
              <a:gd name="connsiteX145" fmla="*/ 7684821 w 12192000"/>
              <a:gd name="connsiteY145" fmla="*/ 36512 h 1787292"/>
              <a:gd name="connsiteX146" fmla="*/ 7726096 w 12192000"/>
              <a:gd name="connsiteY146" fmla="*/ 52387 h 1787292"/>
              <a:gd name="connsiteX147" fmla="*/ 7762608 w 12192000"/>
              <a:gd name="connsiteY147" fmla="*/ 68262 h 1787292"/>
              <a:gd name="connsiteX148" fmla="*/ 7800708 w 12192000"/>
              <a:gd name="connsiteY148" fmla="*/ 87312 h 1787292"/>
              <a:gd name="connsiteX149" fmla="*/ 7838808 w 12192000"/>
              <a:gd name="connsiteY149" fmla="*/ 106362 h 1787292"/>
              <a:gd name="connsiteX150" fmla="*/ 7875321 w 12192000"/>
              <a:gd name="connsiteY150" fmla="*/ 125412 h 1787292"/>
              <a:gd name="connsiteX151" fmla="*/ 7916596 w 12192000"/>
              <a:gd name="connsiteY151" fmla="*/ 141287 h 1787292"/>
              <a:gd name="connsiteX152" fmla="*/ 7962633 w 12192000"/>
              <a:gd name="connsiteY152" fmla="*/ 155575 h 1787292"/>
              <a:gd name="connsiteX153" fmla="*/ 8015021 w 12192000"/>
              <a:gd name="connsiteY153" fmla="*/ 166687 h 1787292"/>
              <a:gd name="connsiteX154" fmla="*/ 8075346 w 12192000"/>
              <a:gd name="connsiteY154" fmla="*/ 174625 h 1787292"/>
              <a:gd name="connsiteX155" fmla="*/ 8143608 w 12192000"/>
              <a:gd name="connsiteY155" fmla="*/ 176212 h 1787292"/>
              <a:gd name="connsiteX156" fmla="*/ 8211871 w 12192000"/>
              <a:gd name="connsiteY156" fmla="*/ 174625 h 1787292"/>
              <a:gd name="connsiteX157" fmla="*/ 8272196 w 12192000"/>
              <a:gd name="connsiteY157" fmla="*/ 166687 h 1787292"/>
              <a:gd name="connsiteX158" fmla="*/ 8324583 w 12192000"/>
              <a:gd name="connsiteY158" fmla="*/ 155575 h 1787292"/>
              <a:gd name="connsiteX159" fmla="*/ 8370621 w 12192000"/>
              <a:gd name="connsiteY159" fmla="*/ 141287 h 1787292"/>
              <a:gd name="connsiteX160" fmla="*/ 8411896 w 12192000"/>
              <a:gd name="connsiteY160" fmla="*/ 125412 h 1787292"/>
              <a:gd name="connsiteX161" fmla="*/ 8448408 w 12192000"/>
              <a:gd name="connsiteY161" fmla="*/ 106362 h 1787292"/>
              <a:gd name="connsiteX162" fmla="*/ 8486508 w 12192000"/>
              <a:gd name="connsiteY162" fmla="*/ 87312 h 1787292"/>
              <a:gd name="connsiteX163" fmla="*/ 8524608 w 12192000"/>
              <a:gd name="connsiteY163" fmla="*/ 68262 h 1787292"/>
              <a:gd name="connsiteX164" fmla="*/ 8561120 w 12192000"/>
              <a:gd name="connsiteY164" fmla="*/ 52387 h 1787292"/>
              <a:gd name="connsiteX165" fmla="*/ 8602396 w 12192000"/>
              <a:gd name="connsiteY165" fmla="*/ 36512 h 1787292"/>
              <a:gd name="connsiteX166" fmla="*/ 8648432 w 12192000"/>
              <a:gd name="connsiteY166" fmla="*/ 20637 h 1787292"/>
              <a:gd name="connsiteX167" fmla="*/ 8700820 w 12192000"/>
              <a:gd name="connsiteY167" fmla="*/ 9525 h 1787292"/>
              <a:gd name="connsiteX168" fmla="*/ 8761146 w 12192000"/>
              <a:gd name="connsiteY168" fmla="*/ 3175 h 1787292"/>
              <a:gd name="connsiteX169" fmla="*/ 8827820 w 12192000"/>
              <a:gd name="connsiteY169" fmla="*/ 0 h 1787292"/>
              <a:gd name="connsiteX170" fmla="*/ 8897670 w 12192000"/>
              <a:gd name="connsiteY170" fmla="*/ 3175 h 1787292"/>
              <a:gd name="connsiteX171" fmla="*/ 8957996 w 12192000"/>
              <a:gd name="connsiteY171" fmla="*/ 9525 h 1787292"/>
              <a:gd name="connsiteX172" fmla="*/ 9010382 w 12192000"/>
              <a:gd name="connsiteY172" fmla="*/ 20637 h 1787292"/>
              <a:gd name="connsiteX173" fmla="*/ 9056420 w 12192000"/>
              <a:gd name="connsiteY173" fmla="*/ 36512 h 1787292"/>
              <a:gd name="connsiteX174" fmla="*/ 9097696 w 12192000"/>
              <a:gd name="connsiteY174" fmla="*/ 52387 h 1787292"/>
              <a:gd name="connsiteX175" fmla="*/ 9134208 w 12192000"/>
              <a:gd name="connsiteY175" fmla="*/ 68262 h 1787292"/>
              <a:gd name="connsiteX176" fmla="*/ 9172308 w 12192000"/>
              <a:gd name="connsiteY176" fmla="*/ 87312 h 1787292"/>
              <a:gd name="connsiteX177" fmla="*/ 9210408 w 12192000"/>
              <a:gd name="connsiteY177" fmla="*/ 106362 h 1787292"/>
              <a:gd name="connsiteX178" fmla="*/ 9246920 w 12192000"/>
              <a:gd name="connsiteY178" fmla="*/ 125412 h 1787292"/>
              <a:gd name="connsiteX179" fmla="*/ 9288196 w 12192000"/>
              <a:gd name="connsiteY179" fmla="*/ 141287 h 1787292"/>
              <a:gd name="connsiteX180" fmla="*/ 9334232 w 12192000"/>
              <a:gd name="connsiteY180" fmla="*/ 155575 h 1787292"/>
              <a:gd name="connsiteX181" fmla="*/ 9386620 w 12192000"/>
              <a:gd name="connsiteY181" fmla="*/ 166687 h 1787292"/>
              <a:gd name="connsiteX182" fmla="*/ 9446946 w 12192000"/>
              <a:gd name="connsiteY182" fmla="*/ 174625 h 1787292"/>
              <a:gd name="connsiteX183" fmla="*/ 9515208 w 12192000"/>
              <a:gd name="connsiteY183" fmla="*/ 176212 h 1787292"/>
              <a:gd name="connsiteX184" fmla="*/ 9583470 w 12192000"/>
              <a:gd name="connsiteY184" fmla="*/ 174625 h 1787292"/>
              <a:gd name="connsiteX185" fmla="*/ 9643796 w 12192000"/>
              <a:gd name="connsiteY185" fmla="*/ 166687 h 1787292"/>
              <a:gd name="connsiteX186" fmla="*/ 9696182 w 12192000"/>
              <a:gd name="connsiteY186" fmla="*/ 155575 h 1787292"/>
              <a:gd name="connsiteX187" fmla="*/ 9742220 w 12192000"/>
              <a:gd name="connsiteY187" fmla="*/ 141287 h 1787292"/>
              <a:gd name="connsiteX188" fmla="*/ 9783496 w 12192000"/>
              <a:gd name="connsiteY188" fmla="*/ 125412 h 1787292"/>
              <a:gd name="connsiteX189" fmla="*/ 9820008 w 12192000"/>
              <a:gd name="connsiteY189" fmla="*/ 106362 h 1787292"/>
              <a:gd name="connsiteX190" fmla="*/ 9896208 w 12192000"/>
              <a:gd name="connsiteY190" fmla="*/ 68262 h 1787292"/>
              <a:gd name="connsiteX191" fmla="*/ 9932720 w 12192000"/>
              <a:gd name="connsiteY191" fmla="*/ 52387 h 1787292"/>
              <a:gd name="connsiteX192" fmla="*/ 9973996 w 12192000"/>
              <a:gd name="connsiteY192" fmla="*/ 36512 h 1787292"/>
              <a:gd name="connsiteX193" fmla="*/ 10020032 w 12192000"/>
              <a:gd name="connsiteY193" fmla="*/ 20637 h 1787292"/>
              <a:gd name="connsiteX194" fmla="*/ 10072420 w 12192000"/>
              <a:gd name="connsiteY194" fmla="*/ 9525 h 1787292"/>
              <a:gd name="connsiteX195" fmla="*/ 10132746 w 12192000"/>
              <a:gd name="connsiteY195" fmla="*/ 3175 h 1787292"/>
              <a:gd name="connsiteX196" fmla="*/ 10201008 w 12192000"/>
              <a:gd name="connsiteY196" fmla="*/ 0 h 1787292"/>
              <a:gd name="connsiteX197" fmla="*/ 10269270 w 12192000"/>
              <a:gd name="connsiteY197" fmla="*/ 3175 h 1787292"/>
              <a:gd name="connsiteX198" fmla="*/ 10329596 w 12192000"/>
              <a:gd name="connsiteY198" fmla="*/ 9525 h 1787292"/>
              <a:gd name="connsiteX199" fmla="*/ 10381982 w 12192000"/>
              <a:gd name="connsiteY199" fmla="*/ 20637 h 1787292"/>
              <a:gd name="connsiteX200" fmla="*/ 10428020 w 12192000"/>
              <a:gd name="connsiteY200" fmla="*/ 36512 h 1787292"/>
              <a:gd name="connsiteX201" fmla="*/ 10469296 w 12192000"/>
              <a:gd name="connsiteY201" fmla="*/ 52387 h 1787292"/>
              <a:gd name="connsiteX202" fmla="*/ 10505808 w 12192000"/>
              <a:gd name="connsiteY202" fmla="*/ 68262 h 1787292"/>
              <a:gd name="connsiteX203" fmla="*/ 10543908 w 12192000"/>
              <a:gd name="connsiteY203" fmla="*/ 87312 h 1787292"/>
              <a:gd name="connsiteX204" fmla="*/ 10582008 w 12192000"/>
              <a:gd name="connsiteY204" fmla="*/ 106362 h 1787292"/>
              <a:gd name="connsiteX205" fmla="*/ 10618520 w 12192000"/>
              <a:gd name="connsiteY205" fmla="*/ 125412 h 1787292"/>
              <a:gd name="connsiteX206" fmla="*/ 10659796 w 12192000"/>
              <a:gd name="connsiteY206" fmla="*/ 141287 h 1787292"/>
              <a:gd name="connsiteX207" fmla="*/ 10705832 w 12192000"/>
              <a:gd name="connsiteY207" fmla="*/ 155575 h 1787292"/>
              <a:gd name="connsiteX208" fmla="*/ 10758220 w 12192000"/>
              <a:gd name="connsiteY208" fmla="*/ 166687 h 1787292"/>
              <a:gd name="connsiteX209" fmla="*/ 10818546 w 12192000"/>
              <a:gd name="connsiteY209" fmla="*/ 174625 h 1787292"/>
              <a:gd name="connsiteX210" fmla="*/ 10886808 w 12192000"/>
              <a:gd name="connsiteY210" fmla="*/ 176212 h 1787292"/>
              <a:gd name="connsiteX211" fmla="*/ 10955070 w 12192000"/>
              <a:gd name="connsiteY211" fmla="*/ 174625 h 1787292"/>
              <a:gd name="connsiteX212" fmla="*/ 11015396 w 12192000"/>
              <a:gd name="connsiteY212" fmla="*/ 166687 h 1787292"/>
              <a:gd name="connsiteX213" fmla="*/ 11067782 w 12192000"/>
              <a:gd name="connsiteY213" fmla="*/ 155575 h 1787292"/>
              <a:gd name="connsiteX214" fmla="*/ 11113820 w 12192000"/>
              <a:gd name="connsiteY214" fmla="*/ 141287 h 1787292"/>
              <a:gd name="connsiteX215" fmla="*/ 11155096 w 12192000"/>
              <a:gd name="connsiteY215" fmla="*/ 125412 h 1787292"/>
              <a:gd name="connsiteX216" fmla="*/ 11191608 w 12192000"/>
              <a:gd name="connsiteY216" fmla="*/ 106362 h 1787292"/>
              <a:gd name="connsiteX217" fmla="*/ 11229708 w 12192000"/>
              <a:gd name="connsiteY217" fmla="*/ 87312 h 1787292"/>
              <a:gd name="connsiteX218" fmla="*/ 11267808 w 12192000"/>
              <a:gd name="connsiteY218" fmla="*/ 68262 h 1787292"/>
              <a:gd name="connsiteX219" fmla="*/ 11304320 w 12192000"/>
              <a:gd name="connsiteY219" fmla="*/ 52387 h 1787292"/>
              <a:gd name="connsiteX220" fmla="*/ 11345596 w 12192000"/>
              <a:gd name="connsiteY220" fmla="*/ 36512 h 1787292"/>
              <a:gd name="connsiteX221" fmla="*/ 11391632 w 12192000"/>
              <a:gd name="connsiteY221" fmla="*/ 20637 h 1787292"/>
              <a:gd name="connsiteX222" fmla="*/ 11444020 w 12192000"/>
              <a:gd name="connsiteY222" fmla="*/ 9525 h 1787292"/>
              <a:gd name="connsiteX223" fmla="*/ 11504346 w 12192000"/>
              <a:gd name="connsiteY223" fmla="*/ 3175 h 1787292"/>
              <a:gd name="connsiteX224" fmla="*/ 11572608 w 12192000"/>
              <a:gd name="connsiteY224" fmla="*/ 0 h 1787292"/>
              <a:gd name="connsiteX225" fmla="*/ 11640870 w 12192000"/>
              <a:gd name="connsiteY225" fmla="*/ 3175 h 1787292"/>
              <a:gd name="connsiteX226" fmla="*/ 11701196 w 12192000"/>
              <a:gd name="connsiteY226" fmla="*/ 9525 h 1787292"/>
              <a:gd name="connsiteX227" fmla="*/ 11753582 w 12192000"/>
              <a:gd name="connsiteY227" fmla="*/ 20637 h 1787292"/>
              <a:gd name="connsiteX228" fmla="*/ 11799620 w 12192000"/>
              <a:gd name="connsiteY228" fmla="*/ 36512 h 1787292"/>
              <a:gd name="connsiteX229" fmla="*/ 11840896 w 12192000"/>
              <a:gd name="connsiteY229" fmla="*/ 52387 h 1787292"/>
              <a:gd name="connsiteX230" fmla="*/ 11877408 w 12192000"/>
              <a:gd name="connsiteY230" fmla="*/ 68262 h 1787292"/>
              <a:gd name="connsiteX231" fmla="*/ 11915508 w 12192000"/>
              <a:gd name="connsiteY231" fmla="*/ 87312 h 1787292"/>
              <a:gd name="connsiteX232" fmla="*/ 11953608 w 12192000"/>
              <a:gd name="connsiteY232" fmla="*/ 106362 h 1787292"/>
              <a:gd name="connsiteX233" fmla="*/ 11990120 w 12192000"/>
              <a:gd name="connsiteY233" fmla="*/ 125412 h 1787292"/>
              <a:gd name="connsiteX234" fmla="*/ 12031396 w 12192000"/>
              <a:gd name="connsiteY234" fmla="*/ 141287 h 1787292"/>
              <a:gd name="connsiteX235" fmla="*/ 12077432 w 12192000"/>
              <a:gd name="connsiteY235" fmla="*/ 155575 h 1787292"/>
              <a:gd name="connsiteX236" fmla="*/ 12129820 w 12192000"/>
              <a:gd name="connsiteY236" fmla="*/ 166688 h 1787292"/>
              <a:gd name="connsiteX237" fmla="*/ 12190146 w 12192000"/>
              <a:gd name="connsiteY237" fmla="*/ 174625 h 1787292"/>
              <a:gd name="connsiteX238" fmla="*/ 12192000 w 12192000"/>
              <a:gd name="connsiteY238" fmla="*/ 174668 h 1787292"/>
              <a:gd name="connsiteX239" fmla="*/ 12192000 w 12192000"/>
              <a:gd name="connsiteY239" fmla="*/ 885826 h 1787292"/>
              <a:gd name="connsiteX240" fmla="*/ 12192000 w 12192000"/>
              <a:gd name="connsiteY240" fmla="*/ 1787292 h 1787292"/>
              <a:gd name="connsiteX241" fmla="*/ 0 w 12192000"/>
              <a:gd name="connsiteY241" fmla="*/ 1787292 h 1787292"/>
              <a:gd name="connsiteX242" fmla="*/ 0 w 12192000"/>
              <a:gd name="connsiteY242" fmla="*/ 885826 h 1787292"/>
              <a:gd name="connsiteX243" fmla="*/ 0 w 12192000"/>
              <a:gd name="connsiteY243" fmla="*/ 174668 h 1787292"/>
              <a:gd name="connsiteX244" fmla="*/ 1852 w 12192000"/>
              <a:gd name="connsiteY244" fmla="*/ 174625 h 1787292"/>
              <a:gd name="connsiteX245" fmla="*/ 62177 w 12192000"/>
              <a:gd name="connsiteY245" fmla="*/ 166687 h 1787292"/>
              <a:gd name="connsiteX246" fmla="*/ 114564 w 12192000"/>
              <a:gd name="connsiteY246" fmla="*/ 155575 h 1787292"/>
              <a:gd name="connsiteX247" fmla="*/ 160602 w 12192000"/>
              <a:gd name="connsiteY247" fmla="*/ 141287 h 1787292"/>
              <a:gd name="connsiteX248" fmla="*/ 201877 w 12192000"/>
              <a:gd name="connsiteY248" fmla="*/ 125412 h 1787292"/>
              <a:gd name="connsiteX249" fmla="*/ 238389 w 12192000"/>
              <a:gd name="connsiteY249" fmla="*/ 106362 h 1787292"/>
              <a:gd name="connsiteX250" fmla="*/ 276489 w 12192000"/>
              <a:gd name="connsiteY250" fmla="*/ 87312 h 1787292"/>
              <a:gd name="connsiteX251" fmla="*/ 314589 w 12192000"/>
              <a:gd name="connsiteY251" fmla="*/ 68262 h 1787292"/>
              <a:gd name="connsiteX252" fmla="*/ 351102 w 12192000"/>
              <a:gd name="connsiteY252" fmla="*/ 52387 h 1787292"/>
              <a:gd name="connsiteX253" fmla="*/ 392377 w 12192000"/>
              <a:gd name="connsiteY253" fmla="*/ 36512 h 1787292"/>
              <a:gd name="connsiteX254" fmla="*/ 438414 w 12192000"/>
              <a:gd name="connsiteY254" fmla="*/ 20637 h 1787292"/>
              <a:gd name="connsiteX255" fmla="*/ 490802 w 12192000"/>
              <a:gd name="connsiteY255" fmla="*/ 9525 h 1787292"/>
              <a:gd name="connsiteX256" fmla="*/ 551127 w 12192000"/>
              <a:gd name="connsiteY256" fmla="*/ 3175 h 1787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Lst>
            <a:rect l="l" t="t" r="r" b="b"/>
            <a:pathLst>
              <a:path w="12192000" h="1787292">
                <a:moveTo>
                  <a:pt x="619389" y="0"/>
                </a:moveTo>
                <a:lnTo>
                  <a:pt x="687652" y="3175"/>
                </a:lnTo>
                <a:lnTo>
                  <a:pt x="747977" y="9525"/>
                </a:lnTo>
                <a:lnTo>
                  <a:pt x="800364" y="20637"/>
                </a:lnTo>
                <a:lnTo>
                  <a:pt x="846402" y="36512"/>
                </a:lnTo>
                <a:lnTo>
                  <a:pt x="887677" y="52387"/>
                </a:lnTo>
                <a:lnTo>
                  <a:pt x="924189" y="68262"/>
                </a:lnTo>
                <a:lnTo>
                  <a:pt x="962289" y="87312"/>
                </a:lnTo>
                <a:lnTo>
                  <a:pt x="1000389" y="106362"/>
                </a:lnTo>
                <a:lnTo>
                  <a:pt x="1036902" y="125412"/>
                </a:lnTo>
                <a:lnTo>
                  <a:pt x="1078177" y="141287"/>
                </a:lnTo>
                <a:lnTo>
                  <a:pt x="1124214" y="155575"/>
                </a:lnTo>
                <a:lnTo>
                  <a:pt x="1176602" y="166687"/>
                </a:lnTo>
                <a:lnTo>
                  <a:pt x="1236927" y="174625"/>
                </a:lnTo>
                <a:lnTo>
                  <a:pt x="1305189" y="176212"/>
                </a:lnTo>
                <a:lnTo>
                  <a:pt x="1373452" y="174625"/>
                </a:lnTo>
                <a:lnTo>
                  <a:pt x="1433777" y="166687"/>
                </a:lnTo>
                <a:lnTo>
                  <a:pt x="1486164" y="155575"/>
                </a:lnTo>
                <a:lnTo>
                  <a:pt x="1532202" y="141287"/>
                </a:lnTo>
                <a:lnTo>
                  <a:pt x="1573477" y="125412"/>
                </a:lnTo>
                <a:lnTo>
                  <a:pt x="1609989" y="106362"/>
                </a:lnTo>
                <a:lnTo>
                  <a:pt x="1648089" y="87312"/>
                </a:lnTo>
                <a:lnTo>
                  <a:pt x="1686189" y="68262"/>
                </a:lnTo>
                <a:lnTo>
                  <a:pt x="1722702" y="52387"/>
                </a:lnTo>
                <a:lnTo>
                  <a:pt x="1763977" y="36512"/>
                </a:lnTo>
                <a:lnTo>
                  <a:pt x="1810014" y="20637"/>
                </a:lnTo>
                <a:lnTo>
                  <a:pt x="1862402" y="9525"/>
                </a:lnTo>
                <a:lnTo>
                  <a:pt x="1922727" y="3175"/>
                </a:lnTo>
                <a:lnTo>
                  <a:pt x="1990989" y="0"/>
                </a:lnTo>
                <a:lnTo>
                  <a:pt x="2059252" y="3175"/>
                </a:lnTo>
                <a:lnTo>
                  <a:pt x="2119577" y="9525"/>
                </a:lnTo>
                <a:lnTo>
                  <a:pt x="2171964" y="20637"/>
                </a:lnTo>
                <a:lnTo>
                  <a:pt x="2218002" y="36512"/>
                </a:lnTo>
                <a:lnTo>
                  <a:pt x="2259277" y="52387"/>
                </a:lnTo>
                <a:lnTo>
                  <a:pt x="2295789" y="68262"/>
                </a:lnTo>
                <a:lnTo>
                  <a:pt x="2333889" y="87312"/>
                </a:lnTo>
                <a:lnTo>
                  <a:pt x="2371989" y="106362"/>
                </a:lnTo>
                <a:lnTo>
                  <a:pt x="2408502" y="125412"/>
                </a:lnTo>
                <a:lnTo>
                  <a:pt x="2449777" y="141287"/>
                </a:lnTo>
                <a:lnTo>
                  <a:pt x="2495814" y="155575"/>
                </a:lnTo>
                <a:lnTo>
                  <a:pt x="2548202" y="166687"/>
                </a:lnTo>
                <a:lnTo>
                  <a:pt x="2608527" y="174625"/>
                </a:lnTo>
                <a:lnTo>
                  <a:pt x="2676789" y="176212"/>
                </a:lnTo>
                <a:lnTo>
                  <a:pt x="2745052" y="174625"/>
                </a:lnTo>
                <a:lnTo>
                  <a:pt x="2805377" y="166687"/>
                </a:lnTo>
                <a:lnTo>
                  <a:pt x="2857764" y="155575"/>
                </a:lnTo>
                <a:lnTo>
                  <a:pt x="2903802" y="141287"/>
                </a:lnTo>
                <a:lnTo>
                  <a:pt x="2945077" y="125412"/>
                </a:lnTo>
                <a:lnTo>
                  <a:pt x="2981589" y="106362"/>
                </a:lnTo>
                <a:lnTo>
                  <a:pt x="3019689" y="87312"/>
                </a:lnTo>
                <a:lnTo>
                  <a:pt x="3057789" y="68262"/>
                </a:lnTo>
                <a:lnTo>
                  <a:pt x="3094302" y="52387"/>
                </a:lnTo>
                <a:lnTo>
                  <a:pt x="3135577" y="36512"/>
                </a:lnTo>
                <a:lnTo>
                  <a:pt x="3181614" y="20637"/>
                </a:lnTo>
                <a:lnTo>
                  <a:pt x="3234002" y="9525"/>
                </a:lnTo>
                <a:lnTo>
                  <a:pt x="3294327" y="3175"/>
                </a:lnTo>
                <a:lnTo>
                  <a:pt x="3361002" y="0"/>
                </a:lnTo>
                <a:lnTo>
                  <a:pt x="3430852" y="3175"/>
                </a:lnTo>
                <a:lnTo>
                  <a:pt x="3491177" y="9525"/>
                </a:lnTo>
                <a:lnTo>
                  <a:pt x="3543564" y="20637"/>
                </a:lnTo>
                <a:lnTo>
                  <a:pt x="3589602" y="36512"/>
                </a:lnTo>
                <a:lnTo>
                  <a:pt x="3630877" y="52387"/>
                </a:lnTo>
                <a:lnTo>
                  <a:pt x="3667389" y="68262"/>
                </a:lnTo>
                <a:lnTo>
                  <a:pt x="3705489" y="87312"/>
                </a:lnTo>
                <a:lnTo>
                  <a:pt x="3743589" y="106362"/>
                </a:lnTo>
                <a:lnTo>
                  <a:pt x="3780102" y="125412"/>
                </a:lnTo>
                <a:lnTo>
                  <a:pt x="3821377" y="141287"/>
                </a:lnTo>
                <a:lnTo>
                  <a:pt x="3867414" y="155575"/>
                </a:lnTo>
                <a:lnTo>
                  <a:pt x="3919802" y="166687"/>
                </a:lnTo>
                <a:lnTo>
                  <a:pt x="3980127" y="174625"/>
                </a:lnTo>
                <a:lnTo>
                  <a:pt x="4048389" y="176212"/>
                </a:lnTo>
                <a:lnTo>
                  <a:pt x="4116652" y="174625"/>
                </a:lnTo>
                <a:lnTo>
                  <a:pt x="4176977" y="166687"/>
                </a:lnTo>
                <a:lnTo>
                  <a:pt x="4229364" y="155575"/>
                </a:lnTo>
                <a:lnTo>
                  <a:pt x="4275402" y="141287"/>
                </a:lnTo>
                <a:lnTo>
                  <a:pt x="4316677" y="125412"/>
                </a:lnTo>
                <a:lnTo>
                  <a:pt x="4353189" y="106362"/>
                </a:lnTo>
                <a:lnTo>
                  <a:pt x="4429389" y="68262"/>
                </a:lnTo>
                <a:lnTo>
                  <a:pt x="4465902" y="52387"/>
                </a:lnTo>
                <a:lnTo>
                  <a:pt x="4507177" y="36512"/>
                </a:lnTo>
                <a:lnTo>
                  <a:pt x="4553214" y="20637"/>
                </a:lnTo>
                <a:lnTo>
                  <a:pt x="4605602" y="9525"/>
                </a:lnTo>
                <a:lnTo>
                  <a:pt x="4665928" y="3175"/>
                </a:lnTo>
                <a:lnTo>
                  <a:pt x="4734189" y="0"/>
                </a:lnTo>
                <a:lnTo>
                  <a:pt x="4802453" y="3175"/>
                </a:lnTo>
                <a:lnTo>
                  <a:pt x="4862777" y="9525"/>
                </a:lnTo>
                <a:lnTo>
                  <a:pt x="4915165" y="20637"/>
                </a:lnTo>
                <a:lnTo>
                  <a:pt x="4961201" y="36512"/>
                </a:lnTo>
                <a:lnTo>
                  <a:pt x="5002476" y="52387"/>
                </a:lnTo>
                <a:lnTo>
                  <a:pt x="5038989" y="68262"/>
                </a:lnTo>
                <a:lnTo>
                  <a:pt x="5077089" y="87312"/>
                </a:lnTo>
                <a:lnTo>
                  <a:pt x="5115189" y="106362"/>
                </a:lnTo>
                <a:lnTo>
                  <a:pt x="5151701" y="125412"/>
                </a:lnTo>
                <a:lnTo>
                  <a:pt x="5192976" y="141287"/>
                </a:lnTo>
                <a:lnTo>
                  <a:pt x="5239014" y="155575"/>
                </a:lnTo>
                <a:lnTo>
                  <a:pt x="5291401" y="166687"/>
                </a:lnTo>
                <a:lnTo>
                  <a:pt x="5351727" y="174625"/>
                </a:lnTo>
                <a:lnTo>
                  <a:pt x="5410199" y="175985"/>
                </a:lnTo>
                <a:lnTo>
                  <a:pt x="5468671" y="174625"/>
                </a:lnTo>
                <a:lnTo>
                  <a:pt x="5528996" y="166687"/>
                </a:lnTo>
                <a:lnTo>
                  <a:pt x="5581383" y="155575"/>
                </a:lnTo>
                <a:lnTo>
                  <a:pt x="5627421" y="141287"/>
                </a:lnTo>
                <a:lnTo>
                  <a:pt x="5668696" y="125412"/>
                </a:lnTo>
                <a:lnTo>
                  <a:pt x="5705209" y="106362"/>
                </a:lnTo>
                <a:lnTo>
                  <a:pt x="5743308" y="87312"/>
                </a:lnTo>
                <a:lnTo>
                  <a:pt x="5781408" y="68262"/>
                </a:lnTo>
                <a:lnTo>
                  <a:pt x="5817921" y="52387"/>
                </a:lnTo>
                <a:lnTo>
                  <a:pt x="5859196" y="36512"/>
                </a:lnTo>
                <a:lnTo>
                  <a:pt x="5905234" y="20637"/>
                </a:lnTo>
                <a:lnTo>
                  <a:pt x="5957621" y="9525"/>
                </a:lnTo>
                <a:lnTo>
                  <a:pt x="6017947" y="3175"/>
                </a:lnTo>
                <a:lnTo>
                  <a:pt x="6086208" y="0"/>
                </a:lnTo>
                <a:lnTo>
                  <a:pt x="6095999" y="455"/>
                </a:lnTo>
                <a:lnTo>
                  <a:pt x="6105789" y="0"/>
                </a:lnTo>
                <a:lnTo>
                  <a:pt x="6174052" y="3175"/>
                </a:lnTo>
                <a:lnTo>
                  <a:pt x="6234377" y="9525"/>
                </a:lnTo>
                <a:lnTo>
                  <a:pt x="6286764" y="20637"/>
                </a:lnTo>
                <a:lnTo>
                  <a:pt x="6332802" y="36512"/>
                </a:lnTo>
                <a:lnTo>
                  <a:pt x="6374077" y="52387"/>
                </a:lnTo>
                <a:lnTo>
                  <a:pt x="6410589" y="68262"/>
                </a:lnTo>
                <a:lnTo>
                  <a:pt x="6448689" y="87312"/>
                </a:lnTo>
                <a:lnTo>
                  <a:pt x="6486789" y="106362"/>
                </a:lnTo>
                <a:lnTo>
                  <a:pt x="6523302" y="125412"/>
                </a:lnTo>
                <a:lnTo>
                  <a:pt x="6564577" y="141287"/>
                </a:lnTo>
                <a:lnTo>
                  <a:pt x="6610614" y="155575"/>
                </a:lnTo>
                <a:lnTo>
                  <a:pt x="6663002" y="166687"/>
                </a:lnTo>
                <a:lnTo>
                  <a:pt x="6723327" y="174625"/>
                </a:lnTo>
                <a:lnTo>
                  <a:pt x="6781799" y="175985"/>
                </a:lnTo>
                <a:lnTo>
                  <a:pt x="6840271" y="174625"/>
                </a:lnTo>
                <a:lnTo>
                  <a:pt x="6900596" y="166687"/>
                </a:lnTo>
                <a:lnTo>
                  <a:pt x="6952983" y="155575"/>
                </a:lnTo>
                <a:lnTo>
                  <a:pt x="6999021" y="141287"/>
                </a:lnTo>
                <a:lnTo>
                  <a:pt x="7040296" y="125412"/>
                </a:lnTo>
                <a:lnTo>
                  <a:pt x="7076808" y="106362"/>
                </a:lnTo>
                <a:lnTo>
                  <a:pt x="7114908" y="87312"/>
                </a:lnTo>
                <a:lnTo>
                  <a:pt x="7153008" y="68262"/>
                </a:lnTo>
                <a:lnTo>
                  <a:pt x="7189521" y="52387"/>
                </a:lnTo>
                <a:lnTo>
                  <a:pt x="7230796" y="36512"/>
                </a:lnTo>
                <a:lnTo>
                  <a:pt x="7276833" y="20637"/>
                </a:lnTo>
                <a:lnTo>
                  <a:pt x="7329221" y="9525"/>
                </a:lnTo>
                <a:lnTo>
                  <a:pt x="7389546" y="3175"/>
                </a:lnTo>
                <a:lnTo>
                  <a:pt x="7457808" y="0"/>
                </a:lnTo>
                <a:lnTo>
                  <a:pt x="7526071" y="3175"/>
                </a:lnTo>
                <a:lnTo>
                  <a:pt x="7586396" y="9525"/>
                </a:lnTo>
                <a:lnTo>
                  <a:pt x="7638783" y="20637"/>
                </a:lnTo>
                <a:lnTo>
                  <a:pt x="7684821" y="36512"/>
                </a:lnTo>
                <a:lnTo>
                  <a:pt x="7726096" y="52387"/>
                </a:lnTo>
                <a:lnTo>
                  <a:pt x="7762608" y="68262"/>
                </a:lnTo>
                <a:lnTo>
                  <a:pt x="7800708" y="87312"/>
                </a:lnTo>
                <a:lnTo>
                  <a:pt x="7838808" y="106362"/>
                </a:lnTo>
                <a:lnTo>
                  <a:pt x="7875321" y="125412"/>
                </a:lnTo>
                <a:lnTo>
                  <a:pt x="7916596" y="141287"/>
                </a:lnTo>
                <a:lnTo>
                  <a:pt x="7962633" y="155575"/>
                </a:lnTo>
                <a:lnTo>
                  <a:pt x="8015021" y="166687"/>
                </a:lnTo>
                <a:lnTo>
                  <a:pt x="8075346" y="174625"/>
                </a:lnTo>
                <a:lnTo>
                  <a:pt x="8143608" y="176212"/>
                </a:lnTo>
                <a:lnTo>
                  <a:pt x="8211871" y="174625"/>
                </a:lnTo>
                <a:lnTo>
                  <a:pt x="8272196" y="166687"/>
                </a:lnTo>
                <a:lnTo>
                  <a:pt x="8324583" y="155575"/>
                </a:lnTo>
                <a:lnTo>
                  <a:pt x="8370621" y="141287"/>
                </a:lnTo>
                <a:lnTo>
                  <a:pt x="8411896" y="125412"/>
                </a:lnTo>
                <a:lnTo>
                  <a:pt x="8448408" y="106362"/>
                </a:lnTo>
                <a:lnTo>
                  <a:pt x="8486508" y="87312"/>
                </a:lnTo>
                <a:lnTo>
                  <a:pt x="8524608" y="68262"/>
                </a:lnTo>
                <a:lnTo>
                  <a:pt x="8561120" y="52387"/>
                </a:lnTo>
                <a:lnTo>
                  <a:pt x="8602396" y="36512"/>
                </a:lnTo>
                <a:lnTo>
                  <a:pt x="8648432" y="20637"/>
                </a:lnTo>
                <a:lnTo>
                  <a:pt x="8700820" y="9525"/>
                </a:lnTo>
                <a:lnTo>
                  <a:pt x="8761146" y="3175"/>
                </a:lnTo>
                <a:lnTo>
                  <a:pt x="8827820" y="0"/>
                </a:lnTo>
                <a:lnTo>
                  <a:pt x="8897670" y="3175"/>
                </a:lnTo>
                <a:lnTo>
                  <a:pt x="8957996" y="9525"/>
                </a:lnTo>
                <a:lnTo>
                  <a:pt x="9010382" y="20637"/>
                </a:lnTo>
                <a:lnTo>
                  <a:pt x="9056420" y="36512"/>
                </a:lnTo>
                <a:lnTo>
                  <a:pt x="9097696" y="52387"/>
                </a:lnTo>
                <a:lnTo>
                  <a:pt x="9134208" y="68262"/>
                </a:lnTo>
                <a:lnTo>
                  <a:pt x="9172308" y="87312"/>
                </a:lnTo>
                <a:lnTo>
                  <a:pt x="9210408" y="106362"/>
                </a:lnTo>
                <a:lnTo>
                  <a:pt x="9246920" y="125412"/>
                </a:lnTo>
                <a:lnTo>
                  <a:pt x="9288196" y="141287"/>
                </a:lnTo>
                <a:lnTo>
                  <a:pt x="9334232" y="155575"/>
                </a:lnTo>
                <a:lnTo>
                  <a:pt x="9386620" y="166687"/>
                </a:lnTo>
                <a:lnTo>
                  <a:pt x="9446946" y="174625"/>
                </a:lnTo>
                <a:lnTo>
                  <a:pt x="9515208" y="176212"/>
                </a:lnTo>
                <a:lnTo>
                  <a:pt x="9583470" y="174625"/>
                </a:lnTo>
                <a:lnTo>
                  <a:pt x="9643796" y="166687"/>
                </a:lnTo>
                <a:lnTo>
                  <a:pt x="9696182" y="155575"/>
                </a:lnTo>
                <a:lnTo>
                  <a:pt x="9742220" y="141287"/>
                </a:lnTo>
                <a:lnTo>
                  <a:pt x="9783496" y="125412"/>
                </a:lnTo>
                <a:lnTo>
                  <a:pt x="9820008" y="106362"/>
                </a:lnTo>
                <a:lnTo>
                  <a:pt x="9896208" y="68262"/>
                </a:lnTo>
                <a:lnTo>
                  <a:pt x="9932720" y="52387"/>
                </a:lnTo>
                <a:lnTo>
                  <a:pt x="9973996" y="36512"/>
                </a:lnTo>
                <a:lnTo>
                  <a:pt x="10020032" y="20637"/>
                </a:lnTo>
                <a:lnTo>
                  <a:pt x="10072420" y="9525"/>
                </a:lnTo>
                <a:lnTo>
                  <a:pt x="10132746" y="3175"/>
                </a:lnTo>
                <a:lnTo>
                  <a:pt x="10201008" y="0"/>
                </a:lnTo>
                <a:lnTo>
                  <a:pt x="10269270" y="3175"/>
                </a:lnTo>
                <a:lnTo>
                  <a:pt x="10329596" y="9525"/>
                </a:lnTo>
                <a:lnTo>
                  <a:pt x="10381982" y="20637"/>
                </a:lnTo>
                <a:lnTo>
                  <a:pt x="10428020" y="36512"/>
                </a:lnTo>
                <a:lnTo>
                  <a:pt x="10469296" y="52387"/>
                </a:lnTo>
                <a:lnTo>
                  <a:pt x="10505808" y="68262"/>
                </a:lnTo>
                <a:lnTo>
                  <a:pt x="10543908" y="87312"/>
                </a:lnTo>
                <a:lnTo>
                  <a:pt x="10582008" y="106362"/>
                </a:lnTo>
                <a:lnTo>
                  <a:pt x="10618520" y="125412"/>
                </a:lnTo>
                <a:lnTo>
                  <a:pt x="10659796" y="141287"/>
                </a:lnTo>
                <a:lnTo>
                  <a:pt x="10705832" y="155575"/>
                </a:lnTo>
                <a:lnTo>
                  <a:pt x="10758220" y="166687"/>
                </a:lnTo>
                <a:lnTo>
                  <a:pt x="10818546" y="174625"/>
                </a:lnTo>
                <a:lnTo>
                  <a:pt x="10886808" y="176212"/>
                </a:lnTo>
                <a:lnTo>
                  <a:pt x="10955070" y="174625"/>
                </a:lnTo>
                <a:lnTo>
                  <a:pt x="11015396" y="166687"/>
                </a:lnTo>
                <a:lnTo>
                  <a:pt x="11067782" y="155575"/>
                </a:lnTo>
                <a:lnTo>
                  <a:pt x="11113820" y="141287"/>
                </a:lnTo>
                <a:lnTo>
                  <a:pt x="11155096" y="125412"/>
                </a:lnTo>
                <a:lnTo>
                  <a:pt x="11191608" y="106362"/>
                </a:lnTo>
                <a:lnTo>
                  <a:pt x="11229708" y="87312"/>
                </a:lnTo>
                <a:lnTo>
                  <a:pt x="11267808" y="68262"/>
                </a:lnTo>
                <a:lnTo>
                  <a:pt x="11304320" y="52387"/>
                </a:lnTo>
                <a:lnTo>
                  <a:pt x="11345596" y="36512"/>
                </a:lnTo>
                <a:lnTo>
                  <a:pt x="11391632" y="20637"/>
                </a:lnTo>
                <a:lnTo>
                  <a:pt x="11444020" y="9525"/>
                </a:lnTo>
                <a:lnTo>
                  <a:pt x="11504346" y="3175"/>
                </a:lnTo>
                <a:lnTo>
                  <a:pt x="11572608" y="0"/>
                </a:lnTo>
                <a:lnTo>
                  <a:pt x="11640870" y="3175"/>
                </a:lnTo>
                <a:lnTo>
                  <a:pt x="11701196" y="9525"/>
                </a:lnTo>
                <a:lnTo>
                  <a:pt x="11753582" y="20637"/>
                </a:lnTo>
                <a:lnTo>
                  <a:pt x="11799620" y="36512"/>
                </a:lnTo>
                <a:lnTo>
                  <a:pt x="11840896" y="52387"/>
                </a:lnTo>
                <a:lnTo>
                  <a:pt x="11877408" y="68262"/>
                </a:lnTo>
                <a:lnTo>
                  <a:pt x="11915508" y="87312"/>
                </a:lnTo>
                <a:lnTo>
                  <a:pt x="11953608" y="106362"/>
                </a:lnTo>
                <a:lnTo>
                  <a:pt x="11990120" y="125412"/>
                </a:lnTo>
                <a:lnTo>
                  <a:pt x="12031396" y="141287"/>
                </a:lnTo>
                <a:lnTo>
                  <a:pt x="12077432" y="155575"/>
                </a:lnTo>
                <a:lnTo>
                  <a:pt x="12129820" y="166688"/>
                </a:lnTo>
                <a:lnTo>
                  <a:pt x="12190146" y="174625"/>
                </a:lnTo>
                <a:lnTo>
                  <a:pt x="12192000" y="174668"/>
                </a:lnTo>
                <a:lnTo>
                  <a:pt x="12192000" y="885826"/>
                </a:lnTo>
                <a:lnTo>
                  <a:pt x="12192000" y="1787292"/>
                </a:lnTo>
                <a:lnTo>
                  <a:pt x="0" y="1787292"/>
                </a:lnTo>
                <a:lnTo>
                  <a:pt x="0" y="885826"/>
                </a:lnTo>
                <a:lnTo>
                  <a:pt x="0" y="174668"/>
                </a:lnTo>
                <a:lnTo>
                  <a:pt x="1852" y="174625"/>
                </a:lnTo>
                <a:lnTo>
                  <a:pt x="62177" y="166687"/>
                </a:lnTo>
                <a:lnTo>
                  <a:pt x="114564" y="155575"/>
                </a:lnTo>
                <a:lnTo>
                  <a:pt x="160602" y="141287"/>
                </a:lnTo>
                <a:lnTo>
                  <a:pt x="201877" y="125412"/>
                </a:lnTo>
                <a:lnTo>
                  <a:pt x="238389" y="106362"/>
                </a:lnTo>
                <a:lnTo>
                  <a:pt x="276489" y="87312"/>
                </a:lnTo>
                <a:lnTo>
                  <a:pt x="314589" y="68262"/>
                </a:lnTo>
                <a:lnTo>
                  <a:pt x="351102" y="52387"/>
                </a:lnTo>
                <a:lnTo>
                  <a:pt x="392377" y="36512"/>
                </a:lnTo>
                <a:lnTo>
                  <a:pt x="438414" y="20637"/>
                </a:lnTo>
                <a:lnTo>
                  <a:pt x="490802" y="9525"/>
                </a:lnTo>
                <a:lnTo>
                  <a:pt x="551127" y="317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33575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テキスト ボックス 12">
            <a:extLst>
              <a:ext uri="{FF2B5EF4-FFF2-40B4-BE49-F238E27FC236}">
                <a16:creationId xmlns:a16="http://schemas.microsoft.com/office/drawing/2014/main" id="{D3DE3A61-F11F-B295-EDA4-F821E9CDE5F5}"/>
              </a:ext>
            </a:extLst>
          </p:cNvPr>
          <p:cNvSpPr txBox="1"/>
          <p:nvPr/>
        </p:nvSpPr>
        <p:spPr>
          <a:xfrm>
            <a:off x="845272" y="1144693"/>
            <a:ext cx="9124013" cy="523220"/>
          </a:xfrm>
          <a:prstGeom prst="rect">
            <a:avLst/>
          </a:prstGeom>
          <a:noFill/>
        </p:spPr>
        <p:txBody>
          <a:bodyPr wrap="square" rtlCol="0">
            <a:spAutoFit/>
          </a:bodyPr>
          <a:lstStyle/>
          <a:p>
            <a:r>
              <a:rPr kumimoji="1" lang="ja-JP" altLang="en-US" sz="2800" dirty="0"/>
              <a:t>・先ほどクローンしたリモートリポジトリを開く</a:t>
            </a:r>
            <a:endParaRPr kumimoji="1" lang="en-US" altLang="ja-JP" sz="2800" dirty="0"/>
          </a:p>
        </p:txBody>
      </p:sp>
      <p:sp>
        <p:nvSpPr>
          <p:cNvPr id="5" name="テキスト ボックス 4">
            <a:extLst>
              <a:ext uri="{FF2B5EF4-FFF2-40B4-BE49-F238E27FC236}">
                <a16:creationId xmlns:a16="http://schemas.microsoft.com/office/drawing/2014/main" id="{B0813819-F709-E5BD-A062-8AF6955DE8DE}"/>
              </a:ext>
            </a:extLst>
          </p:cNvPr>
          <p:cNvSpPr txBox="1"/>
          <p:nvPr/>
        </p:nvSpPr>
        <p:spPr>
          <a:xfrm>
            <a:off x="845273" y="1706385"/>
            <a:ext cx="11822243" cy="954107"/>
          </a:xfrm>
          <a:prstGeom prst="rect">
            <a:avLst/>
          </a:prstGeom>
          <a:noFill/>
        </p:spPr>
        <p:txBody>
          <a:bodyPr wrap="square" rtlCol="0">
            <a:spAutoFit/>
          </a:bodyPr>
          <a:lstStyle/>
          <a:p>
            <a:r>
              <a:rPr kumimoji="1" lang="ja-JP" altLang="en-US" sz="2800" dirty="0"/>
              <a:t>・リモートリポジトリのファイル内にあるテキストドキュメントを</a:t>
            </a:r>
            <a:endParaRPr kumimoji="1" lang="en-US" altLang="ja-JP" sz="2800" dirty="0"/>
          </a:p>
          <a:p>
            <a:r>
              <a:rPr kumimoji="1" lang="ja-JP" altLang="en-US" sz="2800" dirty="0"/>
              <a:t>　開く</a:t>
            </a:r>
            <a:endParaRPr kumimoji="1" lang="ja-JP" altLang="en-US" sz="2400" dirty="0"/>
          </a:p>
        </p:txBody>
      </p:sp>
      <p:grpSp>
        <p:nvGrpSpPr>
          <p:cNvPr id="10" name="グループ化 9">
            <a:extLst>
              <a:ext uri="{FF2B5EF4-FFF2-40B4-BE49-F238E27FC236}">
                <a16:creationId xmlns:a16="http://schemas.microsoft.com/office/drawing/2014/main" id="{D0EFB5A2-23DE-5CE6-6E9C-E54C714EF488}"/>
              </a:ext>
            </a:extLst>
          </p:cNvPr>
          <p:cNvGrpSpPr/>
          <p:nvPr/>
        </p:nvGrpSpPr>
        <p:grpSpPr>
          <a:xfrm>
            <a:off x="845272" y="3732620"/>
            <a:ext cx="11822243" cy="563766"/>
            <a:chOff x="1069297" y="3766030"/>
            <a:chExt cx="11822243" cy="563766"/>
          </a:xfrm>
        </p:grpSpPr>
        <p:sp>
          <p:nvSpPr>
            <p:cNvPr id="2" name="テキスト ボックス 1">
              <a:extLst>
                <a:ext uri="{FF2B5EF4-FFF2-40B4-BE49-F238E27FC236}">
                  <a16:creationId xmlns:a16="http://schemas.microsoft.com/office/drawing/2014/main" id="{1096F418-EF12-8D0D-3B1F-C1C7AD04885E}"/>
                </a:ext>
              </a:extLst>
            </p:cNvPr>
            <p:cNvSpPr txBox="1"/>
            <p:nvPr/>
          </p:nvSpPr>
          <p:spPr>
            <a:xfrm>
              <a:off x="1069297" y="3766030"/>
              <a:ext cx="11822243" cy="523220"/>
            </a:xfrm>
            <a:prstGeom prst="rect">
              <a:avLst/>
            </a:prstGeom>
            <a:noFill/>
          </p:spPr>
          <p:txBody>
            <a:bodyPr wrap="square" rtlCol="0">
              <a:spAutoFit/>
            </a:bodyPr>
            <a:lstStyle/>
            <a:p>
              <a:r>
                <a:rPr kumimoji="1" lang="ja-JP" altLang="en-US" sz="2800" dirty="0"/>
                <a:t>・</a:t>
              </a:r>
              <a:r>
                <a:rPr kumimoji="1" lang="en-US" altLang="ja-JP" sz="2800" dirty="0"/>
                <a:t>Git Hub Desktop</a:t>
              </a:r>
              <a:r>
                <a:rPr kumimoji="1" lang="ja-JP" altLang="en-US" sz="2800" dirty="0"/>
                <a:t>を開く</a:t>
              </a:r>
              <a:endParaRPr kumimoji="1" lang="ja-JP" altLang="en-US" sz="2400" dirty="0"/>
            </a:p>
          </p:txBody>
        </p:sp>
        <p:sp>
          <p:nvSpPr>
            <p:cNvPr id="7" name="テキスト ボックス 6">
              <a:extLst>
                <a:ext uri="{FF2B5EF4-FFF2-40B4-BE49-F238E27FC236}">
                  <a16:creationId xmlns:a16="http://schemas.microsoft.com/office/drawing/2014/main" id="{F0A64675-2B05-63B6-FFD2-43C939827B8C}"/>
                </a:ext>
              </a:extLst>
            </p:cNvPr>
            <p:cNvSpPr txBox="1"/>
            <p:nvPr/>
          </p:nvSpPr>
          <p:spPr>
            <a:xfrm>
              <a:off x="5075955" y="3960464"/>
              <a:ext cx="4682885" cy="369332"/>
            </a:xfrm>
            <a:prstGeom prst="rect">
              <a:avLst/>
            </a:prstGeom>
            <a:noFill/>
          </p:spPr>
          <p:txBody>
            <a:bodyPr wrap="none" rtlCol="0">
              <a:spAutoFit/>
            </a:bodyPr>
            <a:lstStyle/>
            <a:p>
              <a:r>
                <a:rPr kumimoji="1" lang="en-US" altLang="ja-JP" dirty="0">
                  <a:solidFill>
                    <a:srgbClr val="FF0000"/>
                  </a:solidFill>
                </a:rPr>
                <a:t>※web</a:t>
              </a:r>
              <a:r>
                <a:rPr kumimoji="1" lang="ja-JP" altLang="en-US" dirty="0">
                  <a:solidFill>
                    <a:srgbClr val="FF0000"/>
                  </a:solidFill>
                </a:rPr>
                <a:t>サイトにある</a:t>
              </a:r>
              <a:r>
                <a:rPr kumimoji="1" lang="en-US" altLang="ja-JP" dirty="0">
                  <a:solidFill>
                    <a:srgbClr val="FF0000"/>
                  </a:solidFill>
                </a:rPr>
                <a:t>Git </a:t>
              </a:r>
              <a:r>
                <a:rPr kumimoji="1" lang="en-US" altLang="ja-JP" dirty="0" err="1">
                  <a:solidFill>
                    <a:srgbClr val="FF0000"/>
                  </a:solidFill>
                </a:rPr>
                <a:t>Hunb</a:t>
              </a:r>
              <a:r>
                <a:rPr kumimoji="1" lang="ja-JP" altLang="en-US" dirty="0">
                  <a:solidFill>
                    <a:srgbClr val="FF0000"/>
                  </a:solidFill>
                </a:rPr>
                <a:t>ではありません</a:t>
              </a:r>
            </a:p>
          </p:txBody>
        </p:sp>
      </p:grpSp>
      <p:grpSp>
        <p:nvGrpSpPr>
          <p:cNvPr id="3" name="グループ化 2">
            <a:extLst>
              <a:ext uri="{FF2B5EF4-FFF2-40B4-BE49-F238E27FC236}">
                <a16:creationId xmlns:a16="http://schemas.microsoft.com/office/drawing/2014/main" id="{D0248CBB-1723-7182-92D9-D78A3883A812}"/>
              </a:ext>
            </a:extLst>
          </p:cNvPr>
          <p:cNvGrpSpPr/>
          <p:nvPr/>
        </p:nvGrpSpPr>
        <p:grpSpPr>
          <a:xfrm>
            <a:off x="-156089" y="-1"/>
            <a:ext cx="12348089" cy="634258"/>
            <a:chOff x="-156089" y="-1"/>
            <a:chExt cx="12348089" cy="634258"/>
          </a:xfrm>
        </p:grpSpPr>
        <p:sp>
          <p:nvSpPr>
            <p:cNvPr id="6" name="正方形/長方形 5">
              <a:extLst>
                <a:ext uri="{FF2B5EF4-FFF2-40B4-BE49-F238E27FC236}">
                  <a16:creationId xmlns:a16="http://schemas.microsoft.com/office/drawing/2014/main" id="{FBC5AD9C-116D-CABB-FB0B-C8CE9B508D93}"/>
                </a:ext>
              </a:extLst>
            </p:cNvPr>
            <p:cNvSpPr/>
            <p:nvPr/>
          </p:nvSpPr>
          <p:spPr>
            <a:xfrm>
              <a:off x="0" y="-1"/>
              <a:ext cx="12192000" cy="505841"/>
            </a:xfrm>
            <a:prstGeom prst="rect">
              <a:avLst/>
            </a:prstGeom>
            <a:ln>
              <a:solidFill>
                <a:schemeClr val="tx2">
                  <a:lumMod val="90000"/>
                  <a:lumOff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8" name="タイトル 1">
              <a:extLst>
                <a:ext uri="{FF2B5EF4-FFF2-40B4-BE49-F238E27FC236}">
                  <a16:creationId xmlns:a16="http://schemas.microsoft.com/office/drawing/2014/main" id="{05122B5C-012D-4846-735B-0DC07B09D8C6}"/>
                </a:ext>
              </a:extLst>
            </p:cNvPr>
            <p:cNvSpPr txBox="1">
              <a:spLocks/>
            </p:cNvSpPr>
            <p:nvPr/>
          </p:nvSpPr>
          <p:spPr>
            <a:xfrm>
              <a:off x="-156089" y="36280"/>
              <a:ext cx="8610772" cy="5979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solidFill>
                    <a:schemeClr val="bg1"/>
                  </a:solidFill>
                </a:rPr>
                <a:t>・プッシュをしてみよう</a:t>
              </a:r>
              <a:endParaRPr lang="ja-JP" altLang="en-US" sz="2800" dirty="0">
                <a:solidFill>
                  <a:schemeClr val="bg1"/>
                </a:solidFill>
              </a:endParaRPr>
            </a:p>
          </p:txBody>
        </p:sp>
      </p:grpSp>
      <p:sp>
        <p:nvSpPr>
          <p:cNvPr id="9" name="テキスト ボックス 8">
            <a:extLst>
              <a:ext uri="{FF2B5EF4-FFF2-40B4-BE49-F238E27FC236}">
                <a16:creationId xmlns:a16="http://schemas.microsoft.com/office/drawing/2014/main" id="{1675FBF1-D2BA-CD05-95D3-791508B6AABE}"/>
              </a:ext>
            </a:extLst>
          </p:cNvPr>
          <p:cNvSpPr txBox="1"/>
          <p:nvPr/>
        </p:nvSpPr>
        <p:spPr>
          <a:xfrm>
            <a:off x="845272" y="2660492"/>
            <a:ext cx="9242157" cy="954107"/>
          </a:xfrm>
          <a:prstGeom prst="rect">
            <a:avLst/>
          </a:prstGeom>
          <a:noFill/>
        </p:spPr>
        <p:txBody>
          <a:bodyPr wrap="square" rtlCol="0">
            <a:spAutoFit/>
          </a:bodyPr>
          <a:lstStyle/>
          <a:p>
            <a:r>
              <a:rPr kumimoji="1" lang="ja-JP" altLang="en-US" sz="2800" dirty="0"/>
              <a:t>・テキストドキュメントに書き込まれている内容を消し、</a:t>
            </a:r>
            <a:endParaRPr kumimoji="1" lang="en-US" altLang="ja-JP" sz="2800" dirty="0"/>
          </a:p>
          <a:p>
            <a:r>
              <a:rPr kumimoji="1" lang="ja-JP" altLang="en-US" sz="2800" dirty="0"/>
              <a:t>　嫌いな食べ物の名前を書いて保存</a:t>
            </a:r>
            <a:endParaRPr kumimoji="1" lang="en-US" altLang="ja-JP" sz="2800" dirty="0"/>
          </a:p>
        </p:txBody>
      </p:sp>
      <p:sp>
        <p:nvSpPr>
          <p:cNvPr id="11" name="テキスト ボックス 10">
            <a:extLst>
              <a:ext uri="{FF2B5EF4-FFF2-40B4-BE49-F238E27FC236}">
                <a16:creationId xmlns:a16="http://schemas.microsoft.com/office/drawing/2014/main" id="{F71EE6F4-5594-2D8C-690C-9097B7345E1E}"/>
              </a:ext>
            </a:extLst>
          </p:cNvPr>
          <p:cNvSpPr txBox="1"/>
          <p:nvPr/>
        </p:nvSpPr>
        <p:spPr>
          <a:xfrm>
            <a:off x="6756394" y="3157613"/>
            <a:ext cx="9242157" cy="369332"/>
          </a:xfrm>
          <a:prstGeom prst="rect">
            <a:avLst/>
          </a:prstGeom>
          <a:noFill/>
        </p:spPr>
        <p:txBody>
          <a:bodyPr wrap="square" rtlCol="0">
            <a:spAutoFit/>
          </a:bodyPr>
          <a:lstStyle/>
          <a:p>
            <a:r>
              <a:rPr kumimoji="1" lang="en-US" altLang="ja-JP" dirty="0">
                <a:solidFill>
                  <a:srgbClr val="FF0000"/>
                </a:solidFill>
              </a:rPr>
              <a:t>※</a:t>
            </a:r>
            <a:r>
              <a:rPr kumimoji="1" lang="ja-JP" altLang="en-US" dirty="0">
                <a:solidFill>
                  <a:srgbClr val="FF0000"/>
                </a:solidFill>
              </a:rPr>
              <a:t>ファイルがない場合は新しく作る</a:t>
            </a:r>
            <a:endParaRPr kumimoji="1" lang="en-US" altLang="ja-JP" dirty="0">
              <a:solidFill>
                <a:srgbClr val="FF0000"/>
              </a:solidFill>
            </a:endParaRPr>
          </a:p>
        </p:txBody>
      </p:sp>
      <p:sp>
        <p:nvSpPr>
          <p:cNvPr id="12" name="テキスト ボックス 11">
            <a:extLst>
              <a:ext uri="{FF2B5EF4-FFF2-40B4-BE49-F238E27FC236}">
                <a16:creationId xmlns:a16="http://schemas.microsoft.com/office/drawing/2014/main" id="{E95BEC0E-6AB1-CFCF-A3B7-CBEA07E2A86F}"/>
              </a:ext>
            </a:extLst>
          </p:cNvPr>
          <p:cNvSpPr txBox="1"/>
          <p:nvPr/>
        </p:nvSpPr>
        <p:spPr>
          <a:xfrm>
            <a:off x="3699354" y="6294882"/>
            <a:ext cx="9242157" cy="369332"/>
          </a:xfrm>
          <a:prstGeom prst="rect">
            <a:avLst/>
          </a:prstGeom>
          <a:noFill/>
        </p:spPr>
        <p:txBody>
          <a:bodyPr wrap="square" rtlCol="0">
            <a:spAutoFit/>
          </a:bodyPr>
          <a:lstStyle/>
          <a:p>
            <a:r>
              <a:rPr kumimoji="1" lang="en-US" altLang="ja-JP" dirty="0">
                <a:solidFill>
                  <a:srgbClr val="FF0000"/>
                </a:solidFill>
              </a:rPr>
              <a:t>※</a:t>
            </a:r>
            <a:r>
              <a:rPr kumimoji="1" lang="ja-JP" altLang="en-US" dirty="0">
                <a:solidFill>
                  <a:srgbClr val="FF0000"/>
                </a:solidFill>
              </a:rPr>
              <a:t>同じリポジトリの同じ場所に修正を加えるとコンフリクトが起きるので注意</a:t>
            </a:r>
            <a:endParaRPr kumimoji="1" lang="en-US" altLang="ja-JP" dirty="0">
              <a:solidFill>
                <a:srgbClr val="FF0000"/>
              </a:solidFill>
            </a:endParaRPr>
          </a:p>
        </p:txBody>
      </p:sp>
    </p:spTree>
    <p:extLst>
      <p:ext uri="{BB962C8B-B14F-4D97-AF65-F5344CB8AC3E}">
        <p14:creationId xmlns:p14="http://schemas.microsoft.com/office/powerpoint/2010/main" val="151632123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図 26" descr="グラフィカル ユーザー インターフェイス, テキスト, アプリケーション, チャットまたはテキスト メッセージ&#10;&#10;自動的に生成された説明">
            <a:extLst>
              <a:ext uri="{FF2B5EF4-FFF2-40B4-BE49-F238E27FC236}">
                <a16:creationId xmlns:a16="http://schemas.microsoft.com/office/drawing/2014/main" id="{A32A7AEB-123E-6543-7491-FA1191CC8A6F}"/>
              </a:ext>
            </a:extLst>
          </p:cNvPr>
          <p:cNvPicPr>
            <a:picLocks noChangeAspect="1"/>
          </p:cNvPicPr>
          <p:nvPr/>
        </p:nvPicPr>
        <p:blipFill rotWithShape="1">
          <a:blip r:embed="rId2">
            <a:extLst>
              <a:ext uri="{28A0092B-C50C-407E-A947-70E740481C1C}">
                <a14:useLocalDpi xmlns:a14="http://schemas.microsoft.com/office/drawing/2010/main" val="0"/>
              </a:ext>
            </a:extLst>
          </a:blip>
          <a:srcRect b="22078"/>
          <a:stretch/>
        </p:blipFill>
        <p:spPr>
          <a:xfrm>
            <a:off x="428161" y="2690797"/>
            <a:ext cx="3810010" cy="4115883"/>
          </a:xfrm>
          <a:prstGeom prst="rect">
            <a:avLst/>
          </a:prstGeom>
          <a:ln>
            <a:noFill/>
          </a:ln>
          <a:effectLst>
            <a:outerShdw blurRad="292100" dist="139700" dir="2700000" algn="tl" rotWithShape="0">
              <a:srgbClr val="333333">
                <a:alpha val="65000"/>
              </a:srgbClr>
            </a:outerShdw>
          </a:effectLst>
        </p:spPr>
      </p:pic>
      <p:pic>
        <p:nvPicPr>
          <p:cNvPr id="13" name="図 12" descr="グラフィカル ユーザー インターフェイス, テキスト, アプリケーション&#10;&#10;自動的に生成された説明">
            <a:extLst>
              <a:ext uri="{FF2B5EF4-FFF2-40B4-BE49-F238E27FC236}">
                <a16:creationId xmlns:a16="http://schemas.microsoft.com/office/drawing/2014/main" id="{A978B19B-343B-3B85-0E60-0208B570FE11}"/>
              </a:ext>
            </a:extLst>
          </p:cNvPr>
          <p:cNvPicPr>
            <a:picLocks noChangeAspect="1"/>
          </p:cNvPicPr>
          <p:nvPr/>
        </p:nvPicPr>
        <p:blipFill rotWithShape="1">
          <a:blip r:embed="rId3">
            <a:extLst>
              <a:ext uri="{28A0092B-C50C-407E-A947-70E740481C1C}">
                <a14:useLocalDpi xmlns:a14="http://schemas.microsoft.com/office/drawing/2010/main" val="0"/>
              </a:ext>
            </a:extLst>
          </a:blip>
          <a:srcRect l="1" r="65681" b="66479"/>
          <a:stretch/>
        </p:blipFill>
        <p:spPr>
          <a:xfrm>
            <a:off x="428161" y="866654"/>
            <a:ext cx="5058239" cy="1742646"/>
          </a:xfrm>
          <a:prstGeom prst="rect">
            <a:avLst/>
          </a:prstGeom>
          <a:ln>
            <a:noFill/>
          </a:ln>
          <a:effectLst>
            <a:outerShdw blurRad="292100" dist="139700" dir="2700000" algn="tl" rotWithShape="0">
              <a:srgbClr val="333333">
                <a:alpha val="65000"/>
              </a:srgbClr>
            </a:outerShdw>
          </a:effectLst>
        </p:spPr>
      </p:pic>
      <p:sp>
        <p:nvSpPr>
          <p:cNvPr id="14" name="テキスト ボックス 13">
            <a:extLst>
              <a:ext uri="{FF2B5EF4-FFF2-40B4-BE49-F238E27FC236}">
                <a16:creationId xmlns:a16="http://schemas.microsoft.com/office/drawing/2014/main" id="{0AFE21A8-EDDD-CD7F-E3CA-B3341378E1C9}"/>
              </a:ext>
            </a:extLst>
          </p:cNvPr>
          <p:cNvSpPr txBox="1"/>
          <p:nvPr/>
        </p:nvSpPr>
        <p:spPr>
          <a:xfrm>
            <a:off x="5913610" y="917443"/>
            <a:ext cx="5936344" cy="400110"/>
          </a:xfrm>
          <a:prstGeom prst="rect">
            <a:avLst/>
          </a:prstGeom>
          <a:noFill/>
        </p:spPr>
        <p:txBody>
          <a:bodyPr wrap="square" rtlCol="0">
            <a:spAutoFit/>
          </a:bodyPr>
          <a:lstStyle/>
          <a:p>
            <a:r>
              <a:rPr kumimoji="1" lang="ja-JP" altLang="en-US" sz="2000" dirty="0"/>
              <a:t>・まず、前回やったようにコミットしましょう</a:t>
            </a:r>
            <a:r>
              <a:rPr kumimoji="1" lang="en-US" altLang="ja-JP" sz="2000" dirty="0"/>
              <a:t>!</a:t>
            </a:r>
          </a:p>
        </p:txBody>
      </p:sp>
      <p:sp>
        <p:nvSpPr>
          <p:cNvPr id="15" name="テキスト ボックス 14">
            <a:extLst>
              <a:ext uri="{FF2B5EF4-FFF2-40B4-BE49-F238E27FC236}">
                <a16:creationId xmlns:a16="http://schemas.microsoft.com/office/drawing/2014/main" id="{D3B164F8-7229-2FE8-F820-A7D8DD3F182E}"/>
              </a:ext>
            </a:extLst>
          </p:cNvPr>
          <p:cNvSpPr txBox="1"/>
          <p:nvPr/>
        </p:nvSpPr>
        <p:spPr>
          <a:xfrm>
            <a:off x="5913610" y="1362221"/>
            <a:ext cx="6363554" cy="707886"/>
          </a:xfrm>
          <a:prstGeom prst="rect">
            <a:avLst/>
          </a:prstGeom>
          <a:noFill/>
        </p:spPr>
        <p:txBody>
          <a:bodyPr wrap="square" rtlCol="0">
            <a:spAutoFit/>
          </a:bodyPr>
          <a:lstStyle/>
          <a:p>
            <a:r>
              <a:rPr kumimoji="1" lang="ja-JP" altLang="en-US" sz="2000" dirty="0"/>
              <a:t>・左の赤枠にクローンしたリポジトリ名が表示され</a:t>
            </a:r>
            <a:endParaRPr kumimoji="1" lang="en-US" altLang="ja-JP" sz="2000" dirty="0"/>
          </a:p>
          <a:p>
            <a:r>
              <a:rPr kumimoji="1" lang="ja-JP" altLang="en-US" sz="2000" dirty="0"/>
              <a:t>　ていれば</a:t>
            </a:r>
            <a:r>
              <a:rPr kumimoji="1" lang="en-US" altLang="ja-JP" sz="2000" dirty="0"/>
              <a:t>OK</a:t>
            </a:r>
            <a:r>
              <a:rPr kumimoji="1" lang="ja-JP" altLang="en-US" sz="2000" dirty="0"/>
              <a:t>です</a:t>
            </a:r>
            <a:endParaRPr kumimoji="1" lang="en-US" altLang="ja-JP" sz="2000" dirty="0"/>
          </a:p>
        </p:txBody>
      </p:sp>
      <p:sp>
        <p:nvSpPr>
          <p:cNvPr id="16" name="テキスト ボックス 15">
            <a:extLst>
              <a:ext uri="{FF2B5EF4-FFF2-40B4-BE49-F238E27FC236}">
                <a16:creationId xmlns:a16="http://schemas.microsoft.com/office/drawing/2014/main" id="{6BDA4EF3-1C26-E100-5212-CF12E3C16CBD}"/>
              </a:ext>
            </a:extLst>
          </p:cNvPr>
          <p:cNvSpPr txBox="1"/>
          <p:nvPr/>
        </p:nvSpPr>
        <p:spPr>
          <a:xfrm>
            <a:off x="5913610" y="2070107"/>
            <a:ext cx="5936344" cy="707886"/>
          </a:xfrm>
          <a:prstGeom prst="rect">
            <a:avLst/>
          </a:prstGeom>
          <a:noFill/>
        </p:spPr>
        <p:txBody>
          <a:bodyPr wrap="square" rtlCol="0">
            <a:spAutoFit/>
          </a:bodyPr>
          <a:lstStyle/>
          <a:p>
            <a:r>
              <a:rPr kumimoji="1" lang="ja-JP" altLang="en-US" sz="2000" dirty="0"/>
              <a:t>・違うリポジトリ名が表示されている場合は</a:t>
            </a:r>
            <a:endParaRPr kumimoji="1" lang="en-US" altLang="ja-JP" sz="2000" dirty="0"/>
          </a:p>
          <a:p>
            <a:r>
              <a:rPr kumimoji="1" lang="ja-JP" altLang="en-US" sz="2000" dirty="0"/>
              <a:t>　赤枠をクリック</a:t>
            </a:r>
            <a:endParaRPr kumimoji="1" lang="en-US" altLang="ja-JP" sz="2000" dirty="0"/>
          </a:p>
        </p:txBody>
      </p:sp>
      <p:grpSp>
        <p:nvGrpSpPr>
          <p:cNvPr id="17" name="グループ化 16">
            <a:extLst>
              <a:ext uri="{FF2B5EF4-FFF2-40B4-BE49-F238E27FC236}">
                <a16:creationId xmlns:a16="http://schemas.microsoft.com/office/drawing/2014/main" id="{96FDB512-5415-DFF0-4404-90451E79FE21}"/>
              </a:ext>
            </a:extLst>
          </p:cNvPr>
          <p:cNvGrpSpPr/>
          <p:nvPr/>
        </p:nvGrpSpPr>
        <p:grpSpPr>
          <a:xfrm>
            <a:off x="-156089" y="-1"/>
            <a:ext cx="12348089" cy="634258"/>
            <a:chOff x="-156089" y="-1"/>
            <a:chExt cx="12348089" cy="634258"/>
          </a:xfrm>
        </p:grpSpPr>
        <p:sp>
          <p:nvSpPr>
            <p:cNvPr id="18" name="正方形/長方形 17">
              <a:extLst>
                <a:ext uri="{FF2B5EF4-FFF2-40B4-BE49-F238E27FC236}">
                  <a16:creationId xmlns:a16="http://schemas.microsoft.com/office/drawing/2014/main" id="{96891A27-A218-2A9B-DDED-56AABEAE150D}"/>
                </a:ext>
              </a:extLst>
            </p:cNvPr>
            <p:cNvSpPr/>
            <p:nvPr/>
          </p:nvSpPr>
          <p:spPr>
            <a:xfrm>
              <a:off x="0" y="-1"/>
              <a:ext cx="12192000" cy="505841"/>
            </a:xfrm>
            <a:prstGeom prst="rect">
              <a:avLst/>
            </a:prstGeom>
            <a:ln>
              <a:solidFill>
                <a:schemeClr val="tx2">
                  <a:lumMod val="90000"/>
                  <a:lumOff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9" name="タイトル 1">
              <a:extLst>
                <a:ext uri="{FF2B5EF4-FFF2-40B4-BE49-F238E27FC236}">
                  <a16:creationId xmlns:a16="http://schemas.microsoft.com/office/drawing/2014/main" id="{16CC804A-28BB-178F-190E-AA66DD725D67}"/>
                </a:ext>
              </a:extLst>
            </p:cNvPr>
            <p:cNvSpPr txBox="1">
              <a:spLocks/>
            </p:cNvSpPr>
            <p:nvPr/>
          </p:nvSpPr>
          <p:spPr>
            <a:xfrm>
              <a:off x="-156089" y="36280"/>
              <a:ext cx="8610772" cy="5979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solidFill>
                    <a:schemeClr val="bg1"/>
                  </a:solidFill>
                </a:rPr>
                <a:t>・プッシュをしてみよう</a:t>
              </a:r>
              <a:endParaRPr lang="ja-JP" altLang="en-US" sz="2800" dirty="0">
                <a:solidFill>
                  <a:schemeClr val="bg1"/>
                </a:solidFill>
              </a:endParaRPr>
            </a:p>
          </p:txBody>
        </p:sp>
      </p:grpSp>
      <p:sp>
        <p:nvSpPr>
          <p:cNvPr id="20" name="正方形/長方形 19">
            <a:extLst>
              <a:ext uri="{FF2B5EF4-FFF2-40B4-BE49-F238E27FC236}">
                <a16:creationId xmlns:a16="http://schemas.microsoft.com/office/drawing/2014/main" id="{234FD16A-89CB-BCF6-EC8E-92B74DA426ED}"/>
              </a:ext>
            </a:extLst>
          </p:cNvPr>
          <p:cNvSpPr/>
          <p:nvPr/>
        </p:nvSpPr>
        <p:spPr>
          <a:xfrm>
            <a:off x="428161" y="1373678"/>
            <a:ext cx="4564753" cy="1050207"/>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テキスト ボックス 20">
            <a:extLst>
              <a:ext uri="{FF2B5EF4-FFF2-40B4-BE49-F238E27FC236}">
                <a16:creationId xmlns:a16="http://schemas.microsoft.com/office/drawing/2014/main" id="{3FDC5330-B1F1-72B2-898D-3CE578BB79DC}"/>
              </a:ext>
            </a:extLst>
          </p:cNvPr>
          <p:cNvSpPr txBox="1"/>
          <p:nvPr/>
        </p:nvSpPr>
        <p:spPr>
          <a:xfrm>
            <a:off x="5913610" y="2777993"/>
            <a:ext cx="5936344" cy="707886"/>
          </a:xfrm>
          <a:prstGeom prst="rect">
            <a:avLst/>
          </a:prstGeom>
          <a:noFill/>
        </p:spPr>
        <p:txBody>
          <a:bodyPr wrap="square" rtlCol="0">
            <a:spAutoFit/>
          </a:bodyPr>
          <a:lstStyle/>
          <a:p>
            <a:r>
              <a:rPr kumimoji="1" lang="ja-JP" altLang="en-US" sz="2000" dirty="0"/>
              <a:t>・青枠の中のリポジトリの一覧からクローンした</a:t>
            </a:r>
            <a:endParaRPr kumimoji="1" lang="en-US" altLang="ja-JP" sz="2000" dirty="0"/>
          </a:p>
          <a:p>
            <a:r>
              <a:rPr kumimoji="1" lang="ja-JP" altLang="en-US" sz="2000" dirty="0"/>
              <a:t>　リポジトリを選択</a:t>
            </a:r>
            <a:endParaRPr kumimoji="1" lang="en-US" altLang="ja-JP" sz="2000" dirty="0"/>
          </a:p>
        </p:txBody>
      </p:sp>
      <p:sp>
        <p:nvSpPr>
          <p:cNvPr id="28" name="正方形/長方形 27">
            <a:extLst>
              <a:ext uri="{FF2B5EF4-FFF2-40B4-BE49-F238E27FC236}">
                <a16:creationId xmlns:a16="http://schemas.microsoft.com/office/drawing/2014/main" id="{A8C5DFA0-6B0A-F3F7-243C-7B10E47FECC5}"/>
              </a:ext>
            </a:extLst>
          </p:cNvPr>
          <p:cNvSpPr/>
          <p:nvPr/>
        </p:nvSpPr>
        <p:spPr>
          <a:xfrm>
            <a:off x="428161" y="5341258"/>
            <a:ext cx="3592296" cy="1248066"/>
          </a:xfrm>
          <a:prstGeom prst="rect">
            <a:avLst/>
          </a:prstGeom>
          <a:noFill/>
          <a:ln w="762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テキスト ボックス 28">
            <a:extLst>
              <a:ext uri="{FF2B5EF4-FFF2-40B4-BE49-F238E27FC236}">
                <a16:creationId xmlns:a16="http://schemas.microsoft.com/office/drawing/2014/main" id="{F9AF1F98-B863-E038-FC2B-30A4E0B7A4D6}"/>
              </a:ext>
            </a:extLst>
          </p:cNvPr>
          <p:cNvSpPr txBox="1"/>
          <p:nvPr/>
        </p:nvSpPr>
        <p:spPr>
          <a:xfrm>
            <a:off x="5913610" y="3485879"/>
            <a:ext cx="5936344" cy="400110"/>
          </a:xfrm>
          <a:prstGeom prst="rect">
            <a:avLst/>
          </a:prstGeom>
          <a:noFill/>
        </p:spPr>
        <p:txBody>
          <a:bodyPr wrap="square" rtlCol="0">
            <a:spAutoFit/>
          </a:bodyPr>
          <a:lstStyle/>
          <a:p>
            <a:r>
              <a:rPr kumimoji="1" lang="ja-JP" altLang="en-US" sz="2000" dirty="0"/>
              <a:t>・その後コミットします</a:t>
            </a:r>
            <a:r>
              <a:rPr kumimoji="1" lang="en-US" altLang="ja-JP" sz="2000" dirty="0"/>
              <a:t>!</a:t>
            </a:r>
          </a:p>
        </p:txBody>
      </p:sp>
    </p:spTree>
    <p:extLst>
      <p:ext uri="{BB962C8B-B14F-4D97-AF65-F5344CB8AC3E}">
        <p14:creationId xmlns:p14="http://schemas.microsoft.com/office/powerpoint/2010/main" val="55166491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グラフィカル ユーザー インターフェイス, テキスト, アプリケーション&#10;&#10;自動的に生成された説明">
            <a:extLst>
              <a:ext uri="{FF2B5EF4-FFF2-40B4-BE49-F238E27FC236}">
                <a16:creationId xmlns:a16="http://schemas.microsoft.com/office/drawing/2014/main" id="{3F9A0222-676F-F55C-E110-DA3DC6AD9371}"/>
              </a:ext>
            </a:extLst>
          </p:cNvPr>
          <p:cNvPicPr>
            <a:picLocks noChangeAspect="1"/>
          </p:cNvPicPr>
          <p:nvPr/>
        </p:nvPicPr>
        <p:blipFill rotWithShape="1">
          <a:blip r:embed="rId2">
            <a:extLst>
              <a:ext uri="{28A0092B-C50C-407E-A947-70E740481C1C}">
                <a14:useLocalDpi xmlns:a14="http://schemas.microsoft.com/office/drawing/2010/main" val="0"/>
              </a:ext>
            </a:extLst>
          </a:blip>
          <a:srcRect b="41882"/>
          <a:stretch/>
        </p:blipFill>
        <p:spPr>
          <a:xfrm>
            <a:off x="417485" y="3500299"/>
            <a:ext cx="11368237" cy="3539728"/>
          </a:xfrm>
          <a:prstGeom prst="rect">
            <a:avLst/>
          </a:prstGeom>
        </p:spPr>
      </p:pic>
      <p:sp>
        <p:nvSpPr>
          <p:cNvPr id="14" name="テキスト ボックス 13">
            <a:extLst>
              <a:ext uri="{FF2B5EF4-FFF2-40B4-BE49-F238E27FC236}">
                <a16:creationId xmlns:a16="http://schemas.microsoft.com/office/drawing/2014/main" id="{0AFE21A8-EDDD-CD7F-E3CA-B3341378E1C9}"/>
              </a:ext>
            </a:extLst>
          </p:cNvPr>
          <p:cNvSpPr txBox="1"/>
          <p:nvPr/>
        </p:nvSpPr>
        <p:spPr>
          <a:xfrm>
            <a:off x="848125" y="828036"/>
            <a:ext cx="5936344" cy="400110"/>
          </a:xfrm>
          <a:prstGeom prst="rect">
            <a:avLst/>
          </a:prstGeom>
          <a:noFill/>
        </p:spPr>
        <p:txBody>
          <a:bodyPr wrap="square" rtlCol="0">
            <a:spAutoFit/>
          </a:bodyPr>
          <a:lstStyle/>
          <a:p>
            <a:r>
              <a:rPr kumimoji="1" lang="ja-JP" altLang="en-US" sz="2000" dirty="0"/>
              <a:t>・コミットしたら、プッシュをしてみましょう</a:t>
            </a:r>
            <a:endParaRPr kumimoji="1" lang="en-US" altLang="ja-JP" sz="2000" dirty="0"/>
          </a:p>
        </p:txBody>
      </p:sp>
      <p:sp>
        <p:nvSpPr>
          <p:cNvPr id="15" name="テキスト ボックス 14">
            <a:extLst>
              <a:ext uri="{FF2B5EF4-FFF2-40B4-BE49-F238E27FC236}">
                <a16:creationId xmlns:a16="http://schemas.microsoft.com/office/drawing/2014/main" id="{D3B164F8-7229-2FE8-F820-A7D8DD3F182E}"/>
              </a:ext>
            </a:extLst>
          </p:cNvPr>
          <p:cNvSpPr txBox="1"/>
          <p:nvPr/>
        </p:nvSpPr>
        <p:spPr>
          <a:xfrm>
            <a:off x="848125" y="1362221"/>
            <a:ext cx="6363554" cy="400110"/>
          </a:xfrm>
          <a:prstGeom prst="rect">
            <a:avLst/>
          </a:prstGeom>
          <a:noFill/>
        </p:spPr>
        <p:txBody>
          <a:bodyPr wrap="square" rtlCol="0">
            <a:spAutoFit/>
          </a:bodyPr>
          <a:lstStyle/>
          <a:p>
            <a:r>
              <a:rPr kumimoji="1" lang="ja-JP" altLang="en-US" sz="2000" dirty="0"/>
              <a:t>・赤枠で囲まれた</a:t>
            </a:r>
            <a:r>
              <a:rPr kumimoji="1" lang="en-US" altLang="ja-JP" sz="2000" dirty="0"/>
              <a:t>[Push origin]</a:t>
            </a:r>
            <a:r>
              <a:rPr kumimoji="1" lang="ja-JP" altLang="en-US" sz="2000" dirty="0"/>
              <a:t>をクリック</a:t>
            </a:r>
            <a:endParaRPr kumimoji="1" lang="en-US" altLang="ja-JP" sz="2000" dirty="0"/>
          </a:p>
        </p:txBody>
      </p:sp>
      <p:sp>
        <p:nvSpPr>
          <p:cNvPr id="16" name="テキスト ボックス 15">
            <a:extLst>
              <a:ext uri="{FF2B5EF4-FFF2-40B4-BE49-F238E27FC236}">
                <a16:creationId xmlns:a16="http://schemas.microsoft.com/office/drawing/2014/main" id="{6BDA4EF3-1C26-E100-5212-CF12E3C16CBD}"/>
              </a:ext>
            </a:extLst>
          </p:cNvPr>
          <p:cNvSpPr txBox="1"/>
          <p:nvPr/>
        </p:nvSpPr>
        <p:spPr>
          <a:xfrm>
            <a:off x="848125" y="1914564"/>
            <a:ext cx="5936344" cy="400110"/>
          </a:xfrm>
          <a:prstGeom prst="rect">
            <a:avLst/>
          </a:prstGeom>
          <a:noFill/>
        </p:spPr>
        <p:txBody>
          <a:bodyPr wrap="square" rtlCol="0">
            <a:spAutoFit/>
          </a:bodyPr>
          <a:lstStyle/>
          <a:p>
            <a:r>
              <a:rPr kumimoji="1" lang="ja-JP" altLang="en-US" sz="2000" dirty="0"/>
              <a:t>・これでプッシュ完了です</a:t>
            </a:r>
            <a:r>
              <a:rPr kumimoji="1" lang="en-US" altLang="ja-JP" sz="2000" dirty="0"/>
              <a:t>!</a:t>
            </a:r>
          </a:p>
        </p:txBody>
      </p:sp>
      <p:grpSp>
        <p:nvGrpSpPr>
          <p:cNvPr id="17" name="グループ化 16">
            <a:extLst>
              <a:ext uri="{FF2B5EF4-FFF2-40B4-BE49-F238E27FC236}">
                <a16:creationId xmlns:a16="http://schemas.microsoft.com/office/drawing/2014/main" id="{96FDB512-5415-DFF0-4404-90451E79FE21}"/>
              </a:ext>
            </a:extLst>
          </p:cNvPr>
          <p:cNvGrpSpPr/>
          <p:nvPr/>
        </p:nvGrpSpPr>
        <p:grpSpPr>
          <a:xfrm>
            <a:off x="-156089" y="-1"/>
            <a:ext cx="12348089" cy="634258"/>
            <a:chOff x="-156089" y="-1"/>
            <a:chExt cx="12348089" cy="634258"/>
          </a:xfrm>
        </p:grpSpPr>
        <p:sp>
          <p:nvSpPr>
            <p:cNvPr id="18" name="正方形/長方形 17">
              <a:extLst>
                <a:ext uri="{FF2B5EF4-FFF2-40B4-BE49-F238E27FC236}">
                  <a16:creationId xmlns:a16="http://schemas.microsoft.com/office/drawing/2014/main" id="{96891A27-A218-2A9B-DDED-56AABEAE150D}"/>
                </a:ext>
              </a:extLst>
            </p:cNvPr>
            <p:cNvSpPr/>
            <p:nvPr/>
          </p:nvSpPr>
          <p:spPr>
            <a:xfrm>
              <a:off x="0" y="-1"/>
              <a:ext cx="12192000" cy="505841"/>
            </a:xfrm>
            <a:prstGeom prst="rect">
              <a:avLst/>
            </a:prstGeom>
            <a:ln>
              <a:solidFill>
                <a:schemeClr val="tx2">
                  <a:lumMod val="90000"/>
                  <a:lumOff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9" name="タイトル 1">
              <a:extLst>
                <a:ext uri="{FF2B5EF4-FFF2-40B4-BE49-F238E27FC236}">
                  <a16:creationId xmlns:a16="http://schemas.microsoft.com/office/drawing/2014/main" id="{16CC804A-28BB-178F-190E-AA66DD725D67}"/>
                </a:ext>
              </a:extLst>
            </p:cNvPr>
            <p:cNvSpPr txBox="1">
              <a:spLocks/>
            </p:cNvSpPr>
            <p:nvPr/>
          </p:nvSpPr>
          <p:spPr>
            <a:xfrm>
              <a:off x="-156089" y="36280"/>
              <a:ext cx="8610772" cy="5979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solidFill>
                    <a:schemeClr val="bg1"/>
                  </a:solidFill>
                </a:rPr>
                <a:t>・プッシュをしてみよう</a:t>
              </a:r>
              <a:endParaRPr lang="ja-JP" altLang="en-US" sz="2800" dirty="0">
                <a:solidFill>
                  <a:schemeClr val="bg1"/>
                </a:solidFill>
              </a:endParaRPr>
            </a:p>
          </p:txBody>
        </p:sp>
      </p:grpSp>
      <p:sp>
        <p:nvSpPr>
          <p:cNvPr id="20" name="正方形/長方形 19">
            <a:extLst>
              <a:ext uri="{FF2B5EF4-FFF2-40B4-BE49-F238E27FC236}">
                <a16:creationId xmlns:a16="http://schemas.microsoft.com/office/drawing/2014/main" id="{234FD16A-89CB-BCF6-EC8E-92B74DA426ED}"/>
              </a:ext>
            </a:extLst>
          </p:cNvPr>
          <p:cNvSpPr/>
          <p:nvPr/>
        </p:nvSpPr>
        <p:spPr>
          <a:xfrm>
            <a:off x="7211679" y="3875314"/>
            <a:ext cx="3398264" cy="754744"/>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22230C9C-FC72-BFEC-0971-DBF1BA9E0C86}"/>
              </a:ext>
            </a:extLst>
          </p:cNvPr>
          <p:cNvSpPr txBox="1">
            <a:spLocks/>
          </p:cNvSpPr>
          <p:nvPr/>
        </p:nvSpPr>
        <p:spPr>
          <a:xfrm>
            <a:off x="8454683" y="3371882"/>
            <a:ext cx="3194329" cy="518625"/>
          </a:xfrm>
          <a:prstGeom prst="rect">
            <a:avLst/>
          </a:prstGeom>
        </p:spPr>
        <p:txBody>
          <a:bodyPr vert="horz" lIns="91440" tIns="45720" rIns="91440" bIns="45720" rtlCol="0" anchor="t">
            <a:normAutofit fontScale="85000" lnSpcReduction="10000"/>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3600" b="1" dirty="0">
                <a:solidFill>
                  <a:srgbClr val="FF0000"/>
                </a:solidFill>
              </a:rPr>
              <a:t>ここをクリック</a:t>
            </a:r>
          </a:p>
        </p:txBody>
      </p:sp>
    </p:spTree>
    <p:extLst>
      <p:ext uri="{BB962C8B-B14F-4D97-AF65-F5344CB8AC3E}">
        <p14:creationId xmlns:p14="http://schemas.microsoft.com/office/powerpoint/2010/main" val="110157861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AB4FFECA-0832-4FE3-B587-054A0F2D80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31401C37-230C-EBA7-15D1-4AB8D9F693A8}"/>
              </a:ext>
            </a:extLst>
          </p:cNvPr>
          <p:cNvSpPr>
            <a:spLocks noGrp="1"/>
          </p:cNvSpPr>
          <p:nvPr>
            <p:ph type="ctrTitle"/>
          </p:nvPr>
        </p:nvSpPr>
        <p:spPr>
          <a:xfrm>
            <a:off x="1015099" y="2757875"/>
            <a:ext cx="10161800" cy="1342250"/>
          </a:xfrm>
        </p:spPr>
        <p:txBody>
          <a:bodyPr anchor="b">
            <a:normAutofit/>
          </a:bodyPr>
          <a:lstStyle/>
          <a:p>
            <a:r>
              <a:rPr lang="ja-JP" altLang="en-US" sz="8000" dirty="0"/>
              <a:t>プルをしてみよう</a:t>
            </a:r>
            <a:r>
              <a:rPr lang="en-US" altLang="ja-JP" sz="8000" dirty="0"/>
              <a:t>!</a:t>
            </a:r>
            <a:endParaRPr lang="ja-JP" altLang="en-US" sz="8000" dirty="0"/>
          </a:p>
        </p:txBody>
      </p:sp>
      <p:sp>
        <p:nvSpPr>
          <p:cNvPr id="9" name="Freeform: Shape 8">
            <a:extLst>
              <a:ext uri="{FF2B5EF4-FFF2-40B4-BE49-F238E27FC236}">
                <a16:creationId xmlns:a16="http://schemas.microsoft.com/office/drawing/2014/main" id="{C65858E6-5C0F-4AAE-A1AC-29BA07FFEE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070707"/>
            <a:ext cx="12192000" cy="1787292"/>
          </a:xfrm>
          <a:custGeom>
            <a:avLst/>
            <a:gdLst>
              <a:gd name="connsiteX0" fmla="*/ 619389 w 12192000"/>
              <a:gd name="connsiteY0" fmla="*/ 0 h 1787292"/>
              <a:gd name="connsiteX1" fmla="*/ 687652 w 12192000"/>
              <a:gd name="connsiteY1" fmla="*/ 3175 h 1787292"/>
              <a:gd name="connsiteX2" fmla="*/ 747977 w 12192000"/>
              <a:gd name="connsiteY2" fmla="*/ 9525 h 1787292"/>
              <a:gd name="connsiteX3" fmla="*/ 800364 w 12192000"/>
              <a:gd name="connsiteY3" fmla="*/ 20637 h 1787292"/>
              <a:gd name="connsiteX4" fmla="*/ 846402 w 12192000"/>
              <a:gd name="connsiteY4" fmla="*/ 36512 h 1787292"/>
              <a:gd name="connsiteX5" fmla="*/ 887677 w 12192000"/>
              <a:gd name="connsiteY5" fmla="*/ 52387 h 1787292"/>
              <a:gd name="connsiteX6" fmla="*/ 924189 w 12192000"/>
              <a:gd name="connsiteY6" fmla="*/ 68262 h 1787292"/>
              <a:gd name="connsiteX7" fmla="*/ 962289 w 12192000"/>
              <a:gd name="connsiteY7" fmla="*/ 87312 h 1787292"/>
              <a:gd name="connsiteX8" fmla="*/ 1000389 w 12192000"/>
              <a:gd name="connsiteY8" fmla="*/ 106362 h 1787292"/>
              <a:gd name="connsiteX9" fmla="*/ 1036902 w 12192000"/>
              <a:gd name="connsiteY9" fmla="*/ 125412 h 1787292"/>
              <a:gd name="connsiteX10" fmla="*/ 1078177 w 12192000"/>
              <a:gd name="connsiteY10" fmla="*/ 141287 h 1787292"/>
              <a:gd name="connsiteX11" fmla="*/ 1124214 w 12192000"/>
              <a:gd name="connsiteY11" fmla="*/ 155575 h 1787292"/>
              <a:gd name="connsiteX12" fmla="*/ 1176602 w 12192000"/>
              <a:gd name="connsiteY12" fmla="*/ 166687 h 1787292"/>
              <a:gd name="connsiteX13" fmla="*/ 1236927 w 12192000"/>
              <a:gd name="connsiteY13" fmla="*/ 174625 h 1787292"/>
              <a:gd name="connsiteX14" fmla="*/ 1305189 w 12192000"/>
              <a:gd name="connsiteY14" fmla="*/ 176212 h 1787292"/>
              <a:gd name="connsiteX15" fmla="*/ 1373452 w 12192000"/>
              <a:gd name="connsiteY15" fmla="*/ 174625 h 1787292"/>
              <a:gd name="connsiteX16" fmla="*/ 1433777 w 12192000"/>
              <a:gd name="connsiteY16" fmla="*/ 166687 h 1787292"/>
              <a:gd name="connsiteX17" fmla="*/ 1486164 w 12192000"/>
              <a:gd name="connsiteY17" fmla="*/ 155575 h 1787292"/>
              <a:gd name="connsiteX18" fmla="*/ 1532202 w 12192000"/>
              <a:gd name="connsiteY18" fmla="*/ 141287 h 1787292"/>
              <a:gd name="connsiteX19" fmla="*/ 1573477 w 12192000"/>
              <a:gd name="connsiteY19" fmla="*/ 125412 h 1787292"/>
              <a:gd name="connsiteX20" fmla="*/ 1609989 w 12192000"/>
              <a:gd name="connsiteY20" fmla="*/ 106362 h 1787292"/>
              <a:gd name="connsiteX21" fmla="*/ 1648089 w 12192000"/>
              <a:gd name="connsiteY21" fmla="*/ 87312 h 1787292"/>
              <a:gd name="connsiteX22" fmla="*/ 1686189 w 12192000"/>
              <a:gd name="connsiteY22" fmla="*/ 68262 h 1787292"/>
              <a:gd name="connsiteX23" fmla="*/ 1722702 w 12192000"/>
              <a:gd name="connsiteY23" fmla="*/ 52387 h 1787292"/>
              <a:gd name="connsiteX24" fmla="*/ 1763977 w 12192000"/>
              <a:gd name="connsiteY24" fmla="*/ 36512 h 1787292"/>
              <a:gd name="connsiteX25" fmla="*/ 1810014 w 12192000"/>
              <a:gd name="connsiteY25" fmla="*/ 20637 h 1787292"/>
              <a:gd name="connsiteX26" fmla="*/ 1862402 w 12192000"/>
              <a:gd name="connsiteY26" fmla="*/ 9525 h 1787292"/>
              <a:gd name="connsiteX27" fmla="*/ 1922727 w 12192000"/>
              <a:gd name="connsiteY27" fmla="*/ 3175 h 1787292"/>
              <a:gd name="connsiteX28" fmla="*/ 1990989 w 12192000"/>
              <a:gd name="connsiteY28" fmla="*/ 0 h 1787292"/>
              <a:gd name="connsiteX29" fmla="*/ 2059252 w 12192000"/>
              <a:gd name="connsiteY29" fmla="*/ 3175 h 1787292"/>
              <a:gd name="connsiteX30" fmla="*/ 2119577 w 12192000"/>
              <a:gd name="connsiteY30" fmla="*/ 9525 h 1787292"/>
              <a:gd name="connsiteX31" fmla="*/ 2171964 w 12192000"/>
              <a:gd name="connsiteY31" fmla="*/ 20637 h 1787292"/>
              <a:gd name="connsiteX32" fmla="*/ 2218002 w 12192000"/>
              <a:gd name="connsiteY32" fmla="*/ 36512 h 1787292"/>
              <a:gd name="connsiteX33" fmla="*/ 2259277 w 12192000"/>
              <a:gd name="connsiteY33" fmla="*/ 52387 h 1787292"/>
              <a:gd name="connsiteX34" fmla="*/ 2295789 w 12192000"/>
              <a:gd name="connsiteY34" fmla="*/ 68262 h 1787292"/>
              <a:gd name="connsiteX35" fmla="*/ 2333889 w 12192000"/>
              <a:gd name="connsiteY35" fmla="*/ 87312 h 1787292"/>
              <a:gd name="connsiteX36" fmla="*/ 2371989 w 12192000"/>
              <a:gd name="connsiteY36" fmla="*/ 106362 h 1787292"/>
              <a:gd name="connsiteX37" fmla="*/ 2408502 w 12192000"/>
              <a:gd name="connsiteY37" fmla="*/ 125412 h 1787292"/>
              <a:gd name="connsiteX38" fmla="*/ 2449777 w 12192000"/>
              <a:gd name="connsiteY38" fmla="*/ 141287 h 1787292"/>
              <a:gd name="connsiteX39" fmla="*/ 2495814 w 12192000"/>
              <a:gd name="connsiteY39" fmla="*/ 155575 h 1787292"/>
              <a:gd name="connsiteX40" fmla="*/ 2548202 w 12192000"/>
              <a:gd name="connsiteY40" fmla="*/ 166687 h 1787292"/>
              <a:gd name="connsiteX41" fmla="*/ 2608527 w 12192000"/>
              <a:gd name="connsiteY41" fmla="*/ 174625 h 1787292"/>
              <a:gd name="connsiteX42" fmla="*/ 2676789 w 12192000"/>
              <a:gd name="connsiteY42" fmla="*/ 176212 h 1787292"/>
              <a:gd name="connsiteX43" fmla="*/ 2745052 w 12192000"/>
              <a:gd name="connsiteY43" fmla="*/ 174625 h 1787292"/>
              <a:gd name="connsiteX44" fmla="*/ 2805377 w 12192000"/>
              <a:gd name="connsiteY44" fmla="*/ 166687 h 1787292"/>
              <a:gd name="connsiteX45" fmla="*/ 2857764 w 12192000"/>
              <a:gd name="connsiteY45" fmla="*/ 155575 h 1787292"/>
              <a:gd name="connsiteX46" fmla="*/ 2903802 w 12192000"/>
              <a:gd name="connsiteY46" fmla="*/ 141287 h 1787292"/>
              <a:gd name="connsiteX47" fmla="*/ 2945077 w 12192000"/>
              <a:gd name="connsiteY47" fmla="*/ 125412 h 1787292"/>
              <a:gd name="connsiteX48" fmla="*/ 2981589 w 12192000"/>
              <a:gd name="connsiteY48" fmla="*/ 106362 h 1787292"/>
              <a:gd name="connsiteX49" fmla="*/ 3019689 w 12192000"/>
              <a:gd name="connsiteY49" fmla="*/ 87312 h 1787292"/>
              <a:gd name="connsiteX50" fmla="*/ 3057789 w 12192000"/>
              <a:gd name="connsiteY50" fmla="*/ 68262 h 1787292"/>
              <a:gd name="connsiteX51" fmla="*/ 3094302 w 12192000"/>
              <a:gd name="connsiteY51" fmla="*/ 52387 h 1787292"/>
              <a:gd name="connsiteX52" fmla="*/ 3135577 w 12192000"/>
              <a:gd name="connsiteY52" fmla="*/ 36512 h 1787292"/>
              <a:gd name="connsiteX53" fmla="*/ 3181614 w 12192000"/>
              <a:gd name="connsiteY53" fmla="*/ 20637 h 1787292"/>
              <a:gd name="connsiteX54" fmla="*/ 3234002 w 12192000"/>
              <a:gd name="connsiteY54" fmla="*/ 9525 h 1787292"/>
              <a:gd name="connsiteX55" fmla="*/ 3294327 w 12192000"/>
              <a:gd name="connsiteY55" fmla="*/ 3175 h 1787292"/>
              <a:gd name="connsiteX56" fmla="*/ 3361002 w 12192000"/>
              <a:gd name="connsiteY56" fmla="*/ 0 h 1787292"/>
              <a:gd name="connsiteX57" fmla="*/ 3430852 w 12192000"/>
              <a:gd name="connsiteY57" fmla="*/ 3175 h 1787292"/>
              <a:gd name="connsiteX58" fmla="*/ 3491177 w 12192000"/>
              <a:gd name="connsiteY58" fmla="*/ 9525 h 1787292"/>
              <a:gd name="connsiteX59" fmla="*/ 3543564 w 12192000"/>
              <a:gd name="connsiteY59" fmla="*/ 20637 h 1787292"/>
              <a:gd name="connsiteX60" fmla="*/ 3589602 w 12192000"/>
              <a:gd name="connsiteY60" fmla="*/ 36512 h 1787292"/>
              <a:gd name="connsiteX61" fmla="*/ 3630877 w 12192000"/>
              <a:gd name="connsiteY61" fmla="*/ 52387 h 1787292"/>
              <a:gd name="connsiteX62" fmla="*/ 3667389 w 12192000"/>
              <a:gd name="connsiteY62" fmla="*/ 68262 h 1787292"/>
              <a:gd name="connsiteX63" fmla="*/ 3705489 w 12192000"/>
              <a:gd name="connsiteY63" fmla="*/ 87312 h 1787292"/>
              <a:gd name="connsiteX64" fmla="*/ 3743589 w 12192000"/>
              <a:gd name="connsiteY64" fmla="*/ 106362 h 1787292"/>
              <a:gd name="connsiteX65" fmla="*/ 3780102 w 12192000"/>
              <a:gd name="connsiteY65" fmla="*/ 125412 h 1787292"/>
              <a:gd name="connsiteX66" fmla="*/ 3821377 w 12192000"/>
              <a:gd name="connsiteY66" fmla="*/ 141287 h 1787292"/>
              <a:gd name="connsiteX67" fmla="*/ 3867414 w 12192000"/>
              <a:gd name="connsiteY67" fmla="*/ 155575 h 1787292"/>
              <a:gd name="connsiteX68" fmla="*/ 3919802 w 12192000"/>
              <a:gd name="connsiteY68" fmla="*/ 166687 h 1787292"/>
              <a:gd name="connsiteX69" fmla="*/ 3980127 w 12192000"/>
              <a:gd name="connsiteY69" fmla="*/ 174625 h 1787292"/>
              <a:gd name="connsiteX70" fmla="*/ 4048389 w 12192000"/>
              <a:gd name="connsiteY70" fmla="*/ 176212 h 1787292"/>
              <a:gd name="connsiteX71" fmla="*/ 4116652 w 12192000"/>
              <a:gd name="connsiteY71" fmla="*/ 174625 h 1787292"/>
              <a:gd name="connsiteX72" fmla="*/ 4176977 w 12192000"/>
              <a:gd name="connsiteY72" fmla="*/ 166687 h 1787292"/>
              <a:gd name="connsiteX73" fmla="*/ 4229364 w 12192000"/>
              <a:gd name="connsiteY73" fmla="*/ 155575 h 1787292"/>
              <a:gd name="connsiteX74" fmla="*/ 4275402 w 12192000"/>
              <a:gd name="connsiteY74" fmla="*/ 141287 h 1787292"/>
              <a:gd name="connsiteX75" fmla="*/ 4316677 w 12192000"/>
              <a:gd name="connsiteY75" fmla="*/ 125412 h 1787292"/>
              <a:gd name="connsiteX76" fmla="*/ 4353189 w 12192000"/>
              <a:gd name="connsiteY76" fmla="*/ 106362 h 1787292"/>
              <a:gd name="connsiteX77" fmla="*/ 4429389 w 12192000"/>
              <a:gd name="connsiteY77" fmla="*/ 68262 h 1787292"/>
              <a:gd name="connsiteX78" fmla="*/ 4465902 w 12192000"/>
              <a:gd name="connsiteY78" fmla="*/ 52387 h 1787292"/>
              <a:gd name="connsiteX79" fmla="*/ 4507177 w 12192000"/>
              <a:gd name="connsiteY79" fmla="*/ 36512 h 1787292"/>
              <a:gd name="connsiteX80" fmla="*/ 4553214 w 12192000"/>
              <a:gd name="connsiteY80" fmla="*/ 20637 h 1787292"/>
              <a:gd name="connsiteX81" fmla="*/ 4605602 w 12192000"/>
              <a:gd name="connsiteY81" fmla="*/ 9525 h 1787292"/>
              <a:gd name="connsiteX82" fmla="*/ 4665928 w 12192000"/>
              <a:gd name="connsiteY82" fmla="*/ 3175 h 1787292"/>
              <a:gd name="connsiteX83" fmla="*/ 4734189 w 12192000"/>
              <a:gd name="connsiteY83" fmla="*/ 0 h 1787292"/>
              <a:gd name="connsiteX84" fmla="*/ 4802453 w 12192000"/>
              <a:gd name="connsiteY84" fmla="*/ 3175 h 1787292"/>
              <a:gd name="connsiteX85" fmla="*/ 4862777 w 12192000"/>
              <a:gd name="connsiteY85" fmla="*/ 9525 h 1787292"/>
              <a:gd name="connsiteX86" fmla="*/ 4915165 w 12192000"/>
              <a:gd name="connsiteY86" fmla="*/ 20637 h 1787292"/>
              <a:gd name="connsiteX87" fmla="*/ 4961201 w 12192000"/>
              <a:gd name="connsiteY87" fmla="*/ 36512 h 1787292"/>
              <a:gd name="connsiteX88" fmla="*/ 5002476 w 12192000"/>
              <a:gd name="connsiteY88" fmla="*/ 52387 h 1787292"/>
              <a:gd name="connsiteX89" fmla="*/ 5038989 w 12192000"/>
              <a:gd name="connsiteY89" fmla="*/ 68262 h 1787292"/>
              <a:gd name="connsiteX90" fmla="*/ 5077089 w 12192000"/>
              <a:gd name="connsiteY90" fmla="*/ 87312 h 1787292"/>
              <a:gd name="connsiteX91" fmla="*/ 5115189 w 12192000"/>
              <a:gd name="connsiteY91" fmla="*/ 106362 h 1787292"/>
              <a:gd name="connsiteX92" fmla="*/ 5151701 w 12192000"/>
              <a:gd name="connsiteY92" fmla="*/ 125412 h 1787292"/>
              <a:gd name="connsiteX93" fmla="*/ 5192976 w 12192000"/>
              <a:gd name="connsiteY93" fmla="*/ 141287 h 1787292"/>
              <a:gd name="connsiteX94" fmla="*/ 5239014 w 12192000"/>
              <a:gd name="connsiteY94" fmla="*/ 155575 h 1787292"/>
              <a:gd name="connsiteX95" fmla="*/ 5291401 w 12192000"/>
              <a:gd name="connsiteY95" fmla="*/ 166687 h 1787292"/>
              <a:gd name="connsiteX96" fmla="*/ 5351727 w 12192000"/>
              <a:gd name="connsiteY96" fmla="*/ 174625 h 1787292"/>
              <a:gd name="connsiteX97" fmla="*/ 5410199 w 12192000"/>
              <a:gd name="connsiteY97" fmla="*/ 175985 h 1787292"/>
              <a:gd name="connsiteX98" fmla="*/ 5468671 w 12192000"/>
              <a:gd name="connsiteY98" fmla="*/ 174625 h 1787292"/>
              <a:gd name="connsiteX99" fmla="*/ 5528996 w 12192000"/>
              <a:gd name="connsiteY99" fmla="*/ 166687 h 1787292"/>
              <a:gd name="connsiteX100" fmla="*/ 5581383 w 12192000"/>
              <a:gd name="connsiteY100" fmla="*/ 155575 h 1787292"/>
              <a:gd name="connsiteX101" fmla="*/ 5627421 w 12192000"/>
              <a:gd name="connsiteY101" fmla="*/ 141287 h 1787292"/>
              <a:gd name="connsiteX102" fmla="*/ 5668696 w 12192000"/>
              <a:gd name="connsiteY102" fmla="*/ 125412 h 1787292"/>
              <a:gd name="connsiteX103" fmla="*/ 5705209 w 12192000"/>
              <a:gd name="connsiteY103" fmla="*/ 106362 h 1787292"/>
              <a:gd name="connsiteX104" fmla="*/ 5743308 w 12192000"/>
              <a:gd name="connsiteY104" fmla="*/ 87312 h 1787292"/>
              <a:gd name="connsiteX105" fmla="*/ 5781408 w 12192000"/>
              <a:gd name="connsiteY105" fmla="*/ 68262 h 1787292"/>
              <a:gd name="connsiteX106" fmla="*/ 5817921 w 12192000"/>
              <a:gd name="connsiteY106" fmla="*/ 52387 h 1787292"/>
              <a:gd name="connsiteX107" fmla="*/ 5859196 w 12192000"/>
              <a:gd name="connsiteY107" fmla="*/ 36512 h 1787292"/>
              <a:gd name="connsiteX108" fmla="*/ 5905234 w 12192000"/>
              <a:gd name="connsiteY108" fmla="*/ 20637 h 1787292"/>
              <a:gd name="connsiteX109" fmla="*/ 5957621 w 12192000"/>
              <a:gd name="connsiteY109" fmla="*/ 9525 h 1787292"/>
              <a:gd name="connsiteX110" fmla="*/ 6017947 w 12192000"/>
              <a:gd name="connsiteY110" fmla="*/ 3175 h 1787292"/>
              <a:gd name="connsiteX111" fmla="*/ 6086208 w 12192000"/>
              <a:gd name="connsiteY111" fmla="*/ 0 h 1787292"/>
              <a:gd name="connsiteX112" fmla="*/ 6095999 w 12192000"/>
              <a:gd name="connsiteY112" fmla="*/ 455 h 1787292"/>
              <a:gd name="connsiteX113" fmla="*/ 6105789 w 12192000"/>
              <a:gd name="connsiteY113" fmla="*/ 0 h 1787292"/>
              <a:gd name="connsiteX114" fmla="*/ 6174052 w 12192000"/>
              <a:gd name="connsiteY114" fmla="*/ 3175 h 1787292"/>
              <a:gd name="connsiteX115" fmla="*/ 6234377 w 12192000"/>
              <a:gd name="connsiteY115" fmla="*/ 9525 h 1787292"/>
              <a:gd name="connsiteX116" fmla="*/ 6286764 w 12192000"/>
              <a:gd name="connsiteY116" fmla="*/ 20637 h 1787292"/>
              <a:gd name="connsiteX117" fmla="*/ 6332802 w 12192000"/>
              <a:gd name="connsiteY117" fmla="*/ 36512 h 1787292"/>
              <a:gd name="connsiteX118" fmla="*/ 6374077 w 12192000"/>
              <a:gd name="connsiteY118" fmla="*/ 52387 h 1787292"/>
              <a:gd name="connsiteX119" fmla="*/ 6410589 w 12192000"/>
              <a:gd name="connsiteY119" fmla="*/ 68262 h 1787292"/>
              <a:gd name="connsiteX120" fmla="*/ 6448689 w 12192000"/>
              <a:gd name="connsiteY120" fmla="*/ 87312 h 1787292"/>
              <a:gd name="connsiteX121" fmla="*/ 6486789 w 12192000"/>
              <a:gd name="connsiteY121" fmla="*/ 106362 h 1787292"/>
              <a:gd name="connsiteX122" fmla="*/ 6523302 w 12192000"/>
              <a:gd name="connsiteY122" fmla="*/ 125412 h 1787292"/>
              <a:gd name="connsiteX123" fmla="*/ 6564577 w 12192000"/>
              <a:gd name="connsiteY123" fmla="*/ 141287 h 1787292"/>
              <a:gd name="connsiteX124" fmla="*/ 6610614 w 12192000"/>
              <a:gd name="connsiteY124" fmla="*/ 155575 h 1787292"/>
              <a:gd name="connsiteX125" fmla="*/ 6663002 w 12192000"/>
              <a:gd name="connsiteY125" fmla="*/ 166687 h 1787292"/>
              <a:gd name="connsiteX126" fmla="*/ 6723327 w 12192000"/>
              <a:gd name="connsiteY126" fmla="*/ 174625 h 1787292"/>
              <a:gd name="connsiteX127" fmla="*/ 6781799 w 12192000"/>
              <a:gd name="connsiteY127" fmla="*/ 175985 h 1787292"/>
              <a:gd name="connsiteX128" fmla="*/ 6840271 w 12192000"/>
              <a:gd name="connsiteY128" fmla="*/ 174625 h 1787292"/>
              <a:gd name="connsiteX129" fmla="*/ 6900596 w 12192000"/>
              <a:gd name="connsiteY129" fmla="*/ 166687 h 1787292"/>
              <a:gd name="connsiteX130" fmla="*/ 6952983 w 12192000"/>
              <a:gd name="connsiteY130" fmla="*/ 155575 h 1787292"/>
              <a:gd name="connsiteX131" fmla="*/ 6999021 w 12192000"/>
              <a:gd name="connsiteY131" fmla="*/ 141287 h 1787292"/>
              <a:gd name="connsiteX132" fmla="*/ 7040296 w 12192000"/>
              <a:gd name="connsiteY132" fmla="*/ 125412 h 1787292"/>
              <a:gd name="connsiteX133" fmla="*/ 7076808 w 12192000"/>
              <a:gd name="connsiteY133" fmla="*/ 106362 h 1787292"/>
              <a:gd name="connsiteX134" fmla="*/ 7114908 w 12192000"/>
              <a:gd name="connsiteY134" fmla="*/ 87312 h 1787292"/>
              <a:gd name="connsiteX135" fmla="*/ 7153008 w 12192000"/>
              <a:gd name="connsiteY135" fmla="*/ 68262 h 1787292"/>
              <a:gd name="connsiteX136" fmla="*/ 7189521 w 12192000"/>
              <a:gd name="connsiteY136" fmla="*/ 52387 h 1787292"/>
              <a:gd name="connsiteX137" fmla="*/ 7230796 w 12192000"/>
              <a:gd name="connsiteY137" fmla="*/ 36512 h 1787292"/>
              <a:gd name="connsiteX138" fmla="*/ 7276833 w 12192000"/>
              <a:gd name="connsiteY138" fmla="*/ 20637 h 1787292"/>
              <a:gd name="connsiteX139" fmla="*/ 7329221 w 12192000"/>
              <a:gd name="connsiteY139" fmla="*/ 9525 h 1787292"/>
              <a:gd name="connsiteX140" fmla="*/ 7389546 w 12192000"/>
              <a:gd name="connsiteY140" fmla="*/ 3175 h 1787292"/>
              <a:gd name="connsiteX141" fmla="*/ 7457808 w 12192000"/>
              <a:gd name="connsiteY141" fmla="*/ 0 h 1787292"/>
              <a:gd name="connsiteX142" fmla="*/ 7526071 w 12192000"/>
              <a:gd name="connsiteY142" fmla="*/ 3175 h 1787292"/>
              <a:gd name="connsiteX143" fmla="*/ 7586396 w 12192000"/>
              <a:gd name="connsiteY143" fmla="*/ 9525 h 1787292"/>
              <a:gd name="connsiteX144" fmla="*/ 7638783 w 12192000"/>
              <a:gd name="connsiteY144" fmla="*/ 20637 h 1787292"/>
              <a:gd name="connsiteX145" fmla="*/ 7684821 w 12192000"/>
              <a:gd name="connsiteY145" fmla="*/ 36512 h 1787292"/>
              <a:gd name="connsiteX146" fmla="*/ 7726096 w 12192000"/>
              <a:gd name="connsiteY146" fmla="*/ 52387 h 1787292"/>
              <a:gd name="connsiteX147" fmla="*/ 7762608 w 12192000"/>
              <a:gd name="connsiteY147" fmla="*/ 68262 h 1787292"/>
              <a:gd name="connsiteX148" fmla="*/ 7800708 w 12192000"/>
              <a:gd name="connsiteY148" fmla="*/ 87312 h 1787292"/>
              <a:gd name="connsiteX149" fmla="*/ 7838808 w 12192000"/>
              <a:gd name="connsiteY149" fmla="*/ 106362 h 1787292"/>
              <a:gd name="connsiteX150" fmla="*/ 7875321 w 12192000"/>
              <a:gd name="connsiteY150" fmla="*/ 125412 h 1787292"/>
              <a:gd name="connsiteX151" fmla="*/ 7916596 w 12192000"/>
              <a:gd name="connsiteY151" fmla="*/ 141287 h 1787292"/>
              <a:gd name="connsiteX152" fmla="*/ 7962633 w 12192000"/>
              <a:gd name="connsiteY152" fmla="*/ 155575 h 1787292"/>
              <a:gd name="connsiteX153" fmla="*/ 8015021 w 12192000"/>
              <a:gd name="connsiteY153" fmla="*/ 166687 h 1787292"/>
              <a:gd name="connsiteX154" fmla="*/ 8075346 w 12192000"/>
              <a:gd name="connsiteY154" fmla="*/ 174625 h 1787292"/>
              <a:gd name="connsiteX155" fmla="*/ 8143608 w 12192000"/>
              <a:gd name="connsiteY155" fmla="*/ 176212 h 1787292"/>
              <a:gd name="connsiteX156" fmla="*/ 8211871 w 12192000"/>
              <a:gd name="connsiteY156" fmla="*/ 174625 h 1787292"/>
              <a:gd name="connsiteX157" fmla="*/ 8272196 w 12192000"/>
              <a:gd name="connsiteY157" fmla="*/ 166687 h 1787292"/>
              <a:gd name="connsiteX158" fmla="*/ 8324583 w 12192000"/>
              <a:gd name="connsiteY158" fmla="*/ 155575 h 1787292"/>
              <a:gd name="connsiteX159" fmla="*/ 8370621 w 12192000"/>
              <a:gd name="connsiteY159" fmla="*/ 141287 h 1787292"/>
              <a:gd name="connsiteX160" fmla="*/ 8411896 w 12192000"/>
              <a:gd name="connsiteY160" fmla="*/ 125412 h 1787292"/>
              <a:gd name="connsiteX161" fmla="*/ 8448408 w 12192000"/>
              <a:gd name="connsiteY161" fmla="*/ 106362 h 1787292"/>
              <a:gd name="connsiteX162" fmla="*/ 8486508 w 12192000"/>
              <a:gd name="connsiteY162" fmla="*/ 87312 h 1787292"/>
              <a:gd name="connsiteX163" fmla="*/ 8524608 w 12192000"/>
              <a:gd name="connsiteY163" fmla="*/ 68262 h 1787292"/>
              <a:gd name="connsiteX164" fmla="*/ 8561120 w 12192000"/>
              <a:gd name="connsiteY164" fmla="*/ 52387 h 1787292"/>
              <a:gd name="connsiteX165" fmla="*/ 8602396 w 12192000"/>
              <a:gd name="connsiteY165" fmla="*/ 36512 h 1787292"/>
              <a:gd name="connsiteX166" fmla="*/ 8648432 w 12192000"/>
              <a:gd name="connsiteY166" fmla="*/ 20637 h 1787292"/>
              <a:gd name="connsiteX167" fmla="*/ 8700820 w 12192000"/>
              <a:gd name="connsiteY167" fmla="*/ 9525 h 1787292"/>
              <a:gd name="connsiteX168" fmla="*/ 8761146 w 12192000"/>
              <a:gd name="connsiteY168" fmla="*/ 3175 h 1787292"/>
              <a:gd name="connsiteX169" fmla="*/ 8827820 w 12192000"/>
              <a:gd name="connsiteY169" fmla="*/ 0 h 1787292"/>
              <a:gd name="connsiteX170" fmla="*/ 8897670 w 12192000"/>
              <a:gd name="connsiteY170" fmla="*/ 3175 h 1787292"/>
              <a:gd name="connsiteX171" fmla="*/ 8957996 w 12192000"/>
              <a:gd name="connsiteY171" fmla="*/ 9525 h 1787292"/>
              <a:gd name="connsiteX172" fmla="*/ 9010382 w 12192000"/>
              <a:gd name="connsiteY172" fmla="*/ 20637 h 1787292"/>
              <a:gd name="connsiteX173" fmla="*/ 9056420 w 12192000"/>
              <a:gd name="connsiteY173" fmla="*/ 36512 h 1787292"/>
              <a:gd name="connsiteX174" fmla="*/ 9097696 w 12192000"/>
              <a:gd name="connsiteY174" fmla="*/ 52387 h 1787292"/>
              <a:gd name="connsiteX175" fmla="*/ 9134208 w 12192000"/>
              <a:gd name="connsiteY175" fmla="*/ 68262 h 1787292"/>
              <a:gd name="connsiteX176" fmla="*/ 9172308 w 12192000"/>
              <a:gd name="connsiteY176" fmla="*/ 87312 h 1787292"/>
              <a:gd name="connsiteX177" fmla="*/ 9210408 w 12192000"/>
              <a:gd name="connsiteY177" fmla="*/ 106362 h 1787292"/>
              <a:gd name="connsiteX178" fmla="*/ 9246920 w 12192000"/>
              <a:gd name="connsiteY178" fmla="*/ 125412 h 1787292"/>
              <a:gd name="connsiteX179" fmla="*/ 9288196 w 12192000"/>
              <a:gd name="connsiteY179" fmla="*/ 141287 h 1787292"/>
              <a:gd name="connsiteX180" fmla="*/ 9334232 w 12192000"/>
              <a:gd name="connsiteY180" fmla="*/ 155575 h 1787292"/>
              <a:gd name="connsiteX181" fmla="*/ 9386620 w 12192000"/>
              <a:gd name="connsiteY181" fmla="*/ 166687 h 1787292"/>
              <a:gd name="connsiteX182" fmla="*/ 9446946 w 12192000"/>
              <a:gd name="connsiteY182" fmla="*/ 174625 h 1787292"/>
              <a:gd name="connsiteX183" fmla="*/ 9515208 w 12192000"/>
              <a:gd name="connsiteY183" fmla="*/ 176212 h 1787292"/>
              <a:gd name="connsiteX184" fmla="*/ 9583470 w 12192000"/>
              <a:gd name="connsiteY184" fmla="*/ 174625 h 1787292"/>
              <a:gd name="connsiteX185" fmla="*/ 9643796 w 12192000"/>
              <a:gd name="connsiteY185" fmla="*/ 166687 h 1787292"/>
              <a:gd name="connsiteX186" fmla="*/ 9696182 w 12192000"/>
              <a:gd name="connsiteY186" fmla="*/ 155575 h 1787292"/>
              <a:gd name="connsiteX187" fmla="*/ 9742220 w 12192000"/>
              <a:gd name="connsiteY187" fmla="*/ 141287 h 1787292"/>
              <a:gd name="connsiteX188" fmla="*/ 9783496 w 12192000"/>
              <a:gd name="connsiteY188" fmla="*/ 125412 h 1787292"/>
              <a:gd name="connsiteX189" fmla="*/ 9820008 w 12192000"/>
              <a:gd name="connsiteY189" fmla="*/ 106362 h 1787292"/>
              <a:gd name="connsiteX190" fmla="*/ 9896208 w 12192000"/>
              <a:gd name="connsiteY190" fmla="*/ 68262 h 1787292"/>
              <a:gd name="connsiteX191" fmla="*/ 9932720 w 12192000"/>
              <a:gd name="connsiteY191" fmla="*/ 52387 h 1787292"/>
              <a:gd name="connsiteX192" fmla="*/ 9973996 w 12192000"/>
              <a:gd name="connsiteY192" fmla="*/ 36512 h 1787292"/>
              <a:gd name="connsiteX193" fmla="*/ 10020032 w 12192000"/>
              <a:gd name="connsiteY193" fmla="*/ 20637 h 1787292"/>
              <a:gd name="connsiteX194" fmla="*/ 10072420 w 12192000"/>
              <a:gd name="connsiteY194" fmla="*/ 9525 h 1787292"/>
              <a:gd name="connsiteX195" fmla="*/ 10132746 w 12192000"/>
              <a:gd name="connsiteY195" fmla="*/ 3175 h 1787292"/>
              <a:gd name="connsiteX196" fmla="*/ 10201008 w 12192000"/>
              <a:gd name="connsiteY196" fmla="*/ 0 h 1787292"/>
              <a:gd name="connsiteX197" fmla="*/ 10269270 w 12192000"/>
              <a:gd name="connsiteY197" fmla="*/ 3175 h 1787292"/>
              <a:gd name="connsiteX198" fmla="*/ 10329596 w 12192000"/>
              <a:gd name="connsiteY198" fmla="*/ 9525 h 1787292"/>
              <a:gd name="connsiteX199" fmla="*/ 10381982 w 12192000"/>
              <a:gd name="connsiteY199" fmla="*/ 20637 h 1787292"/>
              <a:gd name="connsiteX200" fmla="*/ 10428020 w 12192000"/>
              <a:gd name="connsiteY200" fmla="*/ 36512 h 1787292"/>
              <a:gd name="connsiteX201" fmla="*/ 10469296 w 12192000"/>
              <a:gd name="connsiteY201" fmla="*/ 52387 h 1787292"/>
              <a:gd name="connsiteX202" fmla="*/ 10505808 w 12192000"/>
              <a:gd name="connsiteY202" fmla="*/ 68262 h 1787292"/>
              <a:gd name="connsiteX203" fmla="*/ 10543908 w 12192000"/>
              <a:gd name="connsiteY203" fmla="*/ 87312 h 1787292"/>
              <a:gd name="connsiteX204" fmla="*/ 10582008 w 12192000"/>
              <a:gd name="connsiteY204" fmla="*/ 106362 h 1787292"/>
              <a:gd name="connsiteX205" fmla="*/ 10618520 w 12192000"/>
              <a:gd name="connsiteY205" fmla="*/ 125412 h 1787292"/>
              <a:gd name="connsiteX206" fmla="*/ 10659796 w 12192000"/>
              <a:gd name="connsiteY206" fmla="*/ 141287 h 1787292"/>
              <a:gd name="connsiteX207" fmla="*/ 10705832 w 12192000"/>
              <a:gd name="connsiteY207" fmla="*/ 155575 h 1787292"/>
              <a:gd name="connsiteX208" fmla="*/ 10758220 w 12192000"/>
              <a:gd name="connsiteY208" fmla="*/ 166687 h 1787292"/>
              <a:gd name="connsiteX209" fmla="*/ 10818546 w 12192000"/>
              <a:gd name="connsiteY209" fmla="*/ 174625 h 1787292"/>
              <a:gd name="connsiteX210" fmla="*/ 10886808 w 12192000"/>
              <a:gd name="connsiteY210" fmla="*/ 176212 h 1787292"/>
              <a:gd name="connsiteX211" fmla="*/ 10955070 w 12192000"/>
              <a:gd name="connsiteY211" fmla="*/ 174625 h 1787292"/>
              <a:gd name="connsiteX212" fmla="*/ 11015396 w 12192000"/>
              <a:gd name="connsiteY212" fmla="*/ 166687 h 1787292"/>
              <a:gd name="connsiteX213" fmla="*/ 11067782 w 12192000"/>
              <a:gd name="connsiteY213" fmla="*/ 155575 h 1787292"/>
              <a:gd name="connsiteX214" fmla="*/ 11113820 w 12192000"/>
              <a:gd name="connsiteY214" fmla="*/ 141287 h 1787292"/>
              <a:gd name="connsiteX215" fmla="*/ 11155096 w 12192000"/>
              <a:gd name="connsiteY215" fmla="*/ 125412 h 1787292"/>
              <a:gd name="connsiteX216" fmla="*/ 11191608 w 12192000"/>
              <a:gd name="connsiteY216" fmla="*/ 106362 h 1787292"/>
              <a:gd name="connsiteX217" fmla="*/ 11229708 w 12192000"/>
              <a:gd name="connsiteY217" fmla="*/ 87312 h 1787292"/>
              <a:gd name="connsiteX218" fmla="*/ 11267808 w 12192000"/>
              <a:gd name="connsiteY218" fmla="*/ 68262 h 1787292"/>
              <a:gd name="connsiteX219" fmla="*/ 11304320 w 12192000"/>
              <a:gd name="connsiteY219" fmla="*/ 52387 h 1787292"/>
              <a:gd name="connsiteX220" fmla="*/ 11345596 w 12192000"/>
              <a:gd name="connsiteY220" fmla="*/ 36512 h 1787292"/>
              <a:gd name="connsiteX221" fmla="*/ 11391632 w 12192000"/>
              <a:gd name="connsiteY221" fmla="*/ 20637 h 1787292"/>
              <a:gd name="connsiteX222" fmla="*/ 11444020 w 12192000"/>
              <a:gd name="connsiteY222" fmla="*/ 9525 h 1787292"/>
              <a:gd name="connsiteX223" fmla="*/ 11504346 w 12192000"/>
              <a:gd name="connsiteY223" fmla="*/ 3175 h 1787292"/>
              <a:gd name="connsiteX224" fmla="*/ 11572608 w 12192000"/>
              <a:gd name="connsiteY224" fmla="*/ 0 h 1787292"/>
              <a:gd name="connsiteX225" fmla="*/ 11640870 w 12192000"/>
              <a:gd name="connsiteY225" fmla="*/ 3175 h 1787292"/>
              <a:gd name="connsiteX226" fmla="*/ 11701196 w 12192000"/>
              <a:gd name="connsiteY226" fmla="*/ 9525 h 1787292"/>
              <a:gd name="connsiteX227" fmla="*/ 11753582 w 12192000"/>
              <a:gd name="connsiteY227" fmla="*/ 20637 h 1787292"/>
              <a:gd name="connsiteX228" fmla="*/ 11799620 w 12192000"/>
              <a:gd name="connsiteY228" fmla="*/ 36512 h 1787292"/>
              <a:gd name="connsiteX229" fmla="*/ 11840896 w 12192000"/>
              <a:gd name="connsiteY229" fmla="*/ 52387 h 1787292"/>
              <a:gd name="connsiteX230" fmla="*/ 11877408 w 12192000"/>
              <a:gd name="connsiteY230" fmla="*/ 68262 h 1787292"/>
              <a:gd name="connsiteX231" fmla="*/ 11915508 w 12192000"/>
              <a:gd name="connsiteY231" fmla="*/ 87312 h 1787292"/>
              <a:gd name="connsiteX232" fmla="*/ 11953608 w 12192000"/>
              <a:gd name="connsiteY232" fmla="*/ 106362 h 1787292"/>
              <a:gd name="connsiteX233" fmla="*/ 11990120 w 12192000"/>
              <a:gd name="connsiteY233" fmla="*/ 125412 h 1787292"/>
              <a:gd name="connsiteX234" fmla="*/ 12031396 w 12192000"/>
              <a:gd name="connsiteY234" fmla="*/ 141287 h 1787292"/>
              <a:gd name="connsiteX235" fmla="*/ 12077432 w 12192000"/>
              <a:gd name="connsiteY235" fmla="*/ 155575 h 1787292"/>
              <a:gd name="connsiteX236" fmla="*/ 12129820 w 12192000"/>
              <a:gd name="connsiteY236" fmla="*/ 166688 h 1787292"/>
              <a:gd name="connsiteX237" fmla="*/ 12190146 w 12192000"/>
              <a:gd name="connsiteY237" fmla="*/ 174625 h 1787292"/>
              <a:gd name="connsiteX238" fmla="*/ 12192000 w 12192000"/>
              <a:gd name="connsiteY238" fmla="*/ 174668 h 1787292"/>
              <a:gd name="connsiteX239" fmla="*/ 12192000 w 12192000"/>
              <a:gd name="connsiteY239" fmla="*/ 885826 h 1787292"/>
              <a:gd name="connsiteX240" fmla="*/ 12192000 w 12192000"/>
              <a:gd name="connsiteY240" fmla="*/ 1787292 h 1787292"/>
              <a:gd name="connsiteX241" fmla="*/ 0 w 12192000"/>
              <a:gd name="connsiteY241" fmla="*/ 1787292 h 1787292"/>
              <a:gd name="connsiteX242" fmla="*/ 0 w 12192000"/>
              <a:gd name="connsiteY242" fmla="*/ 885826 h 1787292"/>
              <a:gd name="connsiteX243" fmla="*/ 0 w 12192000"/>
              <a:gd name="connsiteY243" fmla="*/ 174668 h 1787292"/>
              <a:gd name="connsiteX244" fmla="*/ 1852 w 12192000"/>
              <a:gd name="connsiteY244" fmla="*/ 174625 h 1787292"/>
              <a:gd name="connsiteX245" fmla="*/ 62177 w 12192000"/>
              <a:gd name="connsiteY245" fmla="*/ 166687 h 1787292"/>
              <a:gd name="connsiteX246" fmla="*/ 114564 w 12192000"/>
              <a:gd name="connsiteY246" fmla="*/ 155575 h 1787292"/>
              <a:gd name="connsiteX247" fmla="*/ 160602 w 12192000"/>
              <a:gd name="connsiteY247" fmla="*/ 141287 h 1787292"/>
              <a:gd name="connsiteX248" fmla="*/ 201877 w 12192000"/>
              <a:gd name="connsiteY248" fmla="*/ 125412 h 1787292"/>
              <a:gd name="connsiteX249" fmla="*/ 238389 w 12192000"/>
              <a:gd name="connsiteY249" fmla="*/ 106362 h 1787292"/>
              <a:gd name="connsiteX250" fmla="*/ 276489 w 12192000"/>
              <a:gd name="connsiteY250" fmla="*/ 87312 h 1787292"/>
              <a:gd name="connsiteX251" fmla="*/ 314589 w 12192000"/>
              <a:gd name="connsiteY251" fmla="*/ 68262 h 1787292"/>
              <a:gd name="connsiteX252" fmla="*/ 351102 w 12192000"/>
              <a:gd name="connsiteY252" fmla="*/ 52387 h 1787292"/>
              <a:gd name="connsiteX253" fmla="*/ 392377 w 12192000"/>
              <a:gd name="connsiteY253" fmla="*/ 36512 h 1787292"/>
              <a:gd name="connsiteX254" fmla="*/ 438414 w 12192000"/>
              <a:gd name="connsiteY254" fmla="*/ 20637 h 1787292"/>
              <a:gd name="connsiteX255" fmla="*/ 490802 w 12192000"/>
              <a:gd name="connsiteY255" fmla="*/ 9525 h 1787292"/>
              <a:gd name="connsiteX256" fmla="*/ 551127 w 12192000"/>
              <a:gd name="connsiteY256" fmla="*/ 3175 h 1787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Lst>
            <a:rect l="l" t="t" r="r" b="b"/>
            <a:pathLst>
              <a:path w="12192000" h="1787292">
                <a:moveTo>
                  <a:pt x="619389" y="0"/>
                </a:moveTo>
                <a:lnTo>
                  <a:pt x="687652" y="3175"/>
                </a:lnTo>
                <a:lnTo>
                  <a:pt x="747977" y="9525"/>
                </a:lnTo>
                <a:lnTo>
                  <a:pt x="800364" y="20637"/>
                </a:lnTo>
                <a:lnTo>
                  <a:pt x="846402" y="36512"/>
                </a:lnTo>
                <a:lnTo>
                  <a:pt x="887677" y="52387"/>
                </a:lnTo>
                <a:lnTo>
                  <a:pt x="924189" y="68262"/>
                </a:lnTo>
                <a:lnTo>
                  <a:pt x="962289" y="87312"/>
                </a:lnTo>
                <a:lnTo>
                  <a:pt x="1000389" y="106362"/>
                </a:lnTo>
                <a:lnTo>
                  <a:pt x="1036902" y="125412"/>
                </a:lnTo>
                <a:lnTo>
                  <a:pt x="1078177" y="141287"/>
                </a:lnTo>
                <a:lnTo>
                  <a:pt x="1124214" y="155575"/>
                </a:lnTo>
                <a:lnTo>
                  <a:pt x="1176602" y="166687"/>
                </a:lnTo>
                <a:lnTo>
                  <a:pt x="1236927" y="174625"/>
                </a:lnTo>
                <a:lnTo>
                  <a:pt x="1305189" y="176212"/>
                </a:lnTo>
                <a:lnTo>
                  <a:pt x="1373452" y="174625"/>
                </a:lnTo>
                <a:lnTo>
                  <a:pt x="1433777" y="166687"/>
                </a:lnTo>
                <a:lnTo>
                  <a:pt x="1486164" y="155575"/>
                </a:lnTo>
                <a:lnTo>
                  <a:pt x="1532202" y="141287"/>
                </a:lnTo>
                <a:lnTo>
                  <a:pt x="1573477" y="125412"/>
                </a:lnTo>
                <a:lnTo>
                  <a:pt x="1609989" y="106362"/>
                </a:lnTo>
                <a:lnTo>
                  <a:pt x="1648089" y="87312"/>
                </a:lnTo>
                <a:lnTo>
                  <a:pt x="1686189" y="68262"/>
                </a:lnTo>
                <a:lnTo>
                  <a:pt x="1722702" y="52387"/>
                </a:lnTo>
                <a:lnTo>
                  <a:pt x="1763977" y="36512"/>
                </a:lnTo>
                <a:lnTo>
                  <a:pt x="1810014" y="20637"/>
                </a:lnTo>
                <a:lnTo>
                  <a:pt x="1862402" y="9525"/>
                </a:lnTo>
                <a:lnTo>
                  <a:pt x="1922727" y="3175"/>
                </a:lnTo>
                <a:lnTo>
                  <a:pt x="1990989" y="0"/>
                </a:lnTo>
                <a:lnTo>
                  <a:pt x="2059252" y="3175"/>
                </a:lnTo>
                <a:lnTo>
                  <a:pt x="2119577" y="9525"/>
                </a:lnTo>
                <a:lnTo>
                  <a:pt x="2171964" y="20637"/>
                </a:lnTo>
                <a:lnTo>
                  <a:pt x="2218002" y="36512"/>
                </a:lnTo>
                <a:lnTo>
                  <a:pt x="2259277" y="52387"/>
                </a:lnTo>
                <a:lnTo>
                  <a:pt x="2295789" y="68262"/>
                </a:lnTo>
                <a:lnTo>
                  <a:pt x="2333889" y="87312"/>
                </a:lnTo>
                <a:lnTo>
                  <a:pt x="2371989" y="106362"/>
                </a:lnTo>
                <a:lnTo>
                  <a:pt x="2408502" y="125412"/>
                </a:lnTo>
                <a:lnTo>
                  <a:pt x="2449777" y="141287"/>
                </a:lnTo>
                <a:lnTo>
                  <a:pt x="2495814" y="155575"/>
                </a:lnTo>
                <a:lnTo>
                  <a:pt x="2548202" y="166687"/>
                </a:lnTo>
                <a:lnTo>
                  <a:pt x="2608527" y="174625"/>
                </a:lnTo>
                <a:lnTo>
                  <a:pt x="2676789" y="176212"/>
                </a:lnTo>
                <a:lnTo>
                  <a:pt x="2745052" y="174625"/>
                </a:lnTo>
                <a:lnTo>
                  <a:pt x="2805377" y="166687"/>
                </a:lnTo>
                <a:lnTo>
                  <a:pt x="2857764" y="155575"/>
                </a:lnTo>
                <a:lnTo>
                  <a:pt x="2903802" y="141287"/>
                </a:lnTo>
                <a:lnTo>
                  <a:pt x="2945077" y="125412"/>
                </a:lnTo>
                <a:lnTo>
                  <a:pt x="2981589" y="106362"/>
                </a:lnTo>
                <a:lnTo>
                  <a:pt x="3019689" y="87312"/>
                </a:lnTo>
                <a:lnTo>
                  <a:pt x="3057789" y="68262"/>
                </a:lnTo>
                <a:lnTo>
                  <a:pt x="3094302" y="52387"/>
                </a:lnTo>
                <a:lnTo>
                  <a:pt x="3135577" y="36512"/>
                </a:lnTo>
                <a:lnTo>
                  <a:pt x="3181614" y="20637"/>
                </a:lnTo>
                <a:lnTo>
                  <a:pt x="3234002" y="9525"/>
                </a:lnTo>
                <a:lnTo>
                  <a:pt x="3294327" y="3175"/>
                </a:lnTo>
                <a:lnTo>
                  <a:pt x="3361002" y="0"/>
                </a:lnTo>
                <a:lnTo>
                  <a:pt x="3430852" y="3175"/>
                </a:lnTo>
                <a:lnTo>
                  <a:pt x="3491177" y="9525"/>
                </a:lnTo>
                <a:lnTo>
                  <a:pt x="3543564" y="20637"/>
                </a:lnTo>
                <a:lnTo>
                  <a:pt x="3589602" y="36512"/>
                </a:lnTo>
                <a:lnTo>
                  <a:pt x="3630877" y="52387"/>
                </a:lnTo>
                <a:lnTo>
                  <a:pt x="3667389" y="68262"/>
                </a:lnTo>
                <a:lnTo>
                  <a:pt x="3705489" y="87312"/>
                </a:lnTo>
                <a:lnTo>
                  <a:pt x="3743589" y="106362"/>
                </a:lnTo>
                <a:lnTo>
                  <a:pt x="3780102" y="125412"/>
                </a:lnTo>
                <a:lnTo>
                  <a:pt x="3821377" y="141287"/>
                </a:lnTo>
                <a:lnTo>
                  <a:pt x="3867414" y="155575"/>
                </a:lnTo>
                <a:lnTo>
                  <a:pt x="3919802" y="166687"/>
                </a:lnTo>
                <a:lnTo>
                  <a:pt x="3980127" y="174625"/>
                </a:lnTo>
                <a:lnTo>
                  <a:pt x="4048389" y="176212"/>
                </a:lnTo>
                <a:lnTo>
                  <a:pt x="4116652" y="174625"/>
                </a:lnTo>
                <a:lnTo>
                  <a:pt x="4176977" y="166687"/>
                </a:lnTo>
                <a:lnTo>
                  <a:pt x="4229364" y="155575"/>
                </a:lnTo>
                <a:lnTo>
                  <a:pt x="4275402" y="141287"/>
                </a:lnTo>
                <a:lnTo>
                  <a:pt x="4316677" y="125412"/>
                </a:lnTo>
                <a:lnTo>
                  <a:pt x="4353189" y="106362"/>
                </a:lnTo>
                <a:lnTo>
                  <a:pt x="4429389" y="68262"/>
                </a:lnTo>
                <a:lnTo>
                  <a:pt x="4465902" y="52387"/>
                </a:lnTo>
                <a:lnTo>
                  <a:pt x="4507177" y="36512"/>
                </a:lnTo>
                <a:lnTo>
                  <a:pt x="4553214" y="20637"/>
                </a:lnTo>
                <a:lnTo>
                  <a:pt x="4605602" y="9525"/>
                </a:lnTo>
                <a:lnTo>
                  <a:pt x="4665928" y="3175"/>
                </a:lnTo>
                <a:lnTo>
                  <a:pt x="4734189" y="0"/>
                </a:lnTo>
                <a:lnTo>
                  <a:pt x="4802453" y="3175"/>
                </a:lnTo>
                <a:lnTo>
                  <a:pt x="4862777" y="9525"/>
                </a:lnTo>
                <a:lnTo>
                  <a:pt x="4915165" y="20637"/>
                </a:lnTo>
                <a:lnTo>
                  <a:pt x="4961201" y="36512"/>
                </a:lnTo>
                <a:lnTo>
                  <a:pt x="5002476" y="52387"/>
                </a:lnTo>
                <a:lnTo>
                  <a:pt x="5038989" y="68262"/>
                </a:lnTo>
                <a:lnTo>
                  <a:pt x="5077089" y="87312"/>
                </a:lnTo>
                <a:lnTo>
                  <a:pt x="5115189" y="106362"/>
                </a:lnTo>
                <a:lnTo>
                  <a:pt x="5151701" y="125412"/>
                </a:lnTo>
                <a:lnTo>
                  <a:pt x="5192976" y="141287"/>
                </a:lnTo>
                <a:lnTo>
                  <a:pt x="5239014" y="155575"/>
                </a:lnTo>
                <a:lnTo>
                  <a:pt x="5291401" y="166687"/>
                </a:lnTo>
                <a:lnTo>
                  <a:pt x="5351727" y="174625"/>
                </a:lnTo>
                <a:lnTo>
                  <a:pt x="5410199" y="175985"/>
                </a:lnTo>
                <a:lnTo>
                  <a:pt x="5468671" y="174625"/>
                </a:lnTo>
                <a:lnTo>
                  <a:pt x="5528996" y="166687"/>
                </a:lnTo>
                <a:lnTo>
                  <a:pt x="5581383" y="155575"/>
                </a:lnTo>
                <a:lnTo>
                  <a:pt x="5627421" y="141287"/>
                </a:lnTo>
                <a:lnTo>
                  <a:pt x="5668696" y="125412"/>
                </a:lnTo>
                <a:lnTo>
                  <a:pt x="5705209" y="106362"/>
                </a:lnTo>
                <a:lnTo>
                  <a:pt x="5743308" y="87312"/>
                </a:lnTo>
                <a:lnTo>
                  <a:pt x="5781408" y="68262"/>
                </a:lnTo>
                <a:lnTo>
                  <a:pt x="5817921" y="52387"/>
                </a:lnTo>
                <a:lnTo>
                  <a:pt x="5859196" y="36512"/>
                </a:lnTo>
                <a:lnTo>
                  <a:pt x="5905234" y="20637"/>
                </a:lnTo>
                <a:lnTo>
                  <a:pt x="5957621" y="9525"/>
                </a:lnTo>
                <a:lnTo>
                  <a:pt x="6017947" y="3175"/>
                </a:lnTo>
                <a:lnTo>
                  <a:pt x="6086208" y="0"/>
                </a:lnTo>
                <a:lnTo>
                  <a:pt x="6095999" y="455"/>
                </a:lnTo>
                <a:lnTo>
                  <a:pt x="6105789" y="0"/>
                </a:lnTo>
                <a:lnTo>
                  <a:pt x="6174052" y="3175"/>
                </a:lnTo>
                <a:lnTo>
                  <a:pt x="6234377" y="9525"/>
                </a:lnTo>
                <a:lnTo>
                  <a:pt x="6286764" y="20637"/>
                </a:lnTo>
                <a:lnTo>
                  <a:pt x="6332802" y="36512"/>
                </a:lnTo>
                <a:lnTo>
                  <a:pt x="6374077" y="52387"/>
                </a:lnTo>
                <a:lnTo>
                  <a:pt x="6410589" y="68262"/>
                </a:lnTo>
                <a:lnTo>
                  <a:pt x="6448689" y="87312"/>
                </a:lnTo>
                <a:lnTo>
                  <a:pt x="6486789" y="106362"/>
                </a:lnTo>
                <a:lnTo>
                  <a:pt x="6523302" y="125412"/>
                </a:lnTo>
                <a:lnTo>
                  <a:pt x="6564577" y="141287"/>
                </a:lnTo>
                <a:lnTo>
                  <a:pt x="6610614" y="155575"/>
                </a:lnTo>
                <a:lnTo>
                  <a:pt x="6663002" y="166687"/>
                </a:lnTo>
                <a:lnTo>
                  <a:pt x="6723327" y="174625"/>
                </a:lnTo>
                <a:lnTo>
                  <a:pt x="6781799" y="175985"/>
                </a:lnTo>
                <a:lnTo>
                  <a:pt x="6840271" y="174625"/>
                </a:lnTo>
                <a:lnTo>
                  <a:pt x="6900596" y="166687"/>
                </a:lnTo>
                <a:lnTo>
                  <a:pt x="6952983" y="155575"/>
                </a:lnTo>
                <a:lnTo>
                  <a:pt x="6999021" y="141287"/>
                </a:lnTo>
                <a:lnTo>
                  <a:pt x="7040296" y="125412"/>
                </a:lnTo>
                <a:lnTo>
                  <a:pt x="7076808" y="106362"/>
                </a:lnTo>
                <a:lnTo>
                  <a:pt x="7114908" y="87312"/>
                </a:lnTo>
                <a:lnTo>
                  <a:pt x="7153008" y="68262"/>
                </a:lnTo>
                <a:lnTo>
                  <a:pt x="7189521" y="52387"/>
                </a:lnTo>
                <a:lnTo>
                  <a:pt x="7230796" y="36512"/>
                </a:lnTo>
                <a:lnTo>
                  <a:pt x="7276833" y="20637"/>
                </a:lnTo>
                <a:lnTo>
                  <a:pt x="7329221" y="9525"/>
                </a:lnTo>
                <a:lnTo>
                  <a:pt x="7389546" y="3175"/>
                </a:lnTo>
                <a:lnTo>
                  <a:pt x="7457808" y="0"/>
                </a:lnTo>
                <a:lnTo>
                  <a:pt x="7526071" y="3175"/>
                </a:lnTo>
                <a:lnTo>
                  <a:pt x="7586396" y="9525"/>
                </a:lnTo>
                <a:lnTo>
                  <a:pt x="7638783" y="20637"/>
                </a:lnTo>
                <a:lnTo>
                  <a:pt x="7684821" y="36512"/>
                </a:lnTo>
                <a:lnTo>
                  <a:pt x="7726096" y="52387"/>
                </a:lnTo>
                <a:lnTo>
                  <a:pt x="7762608" y="68262"/>
                </a:lnTo>
                <a:lnTo>
                  <a:pt x="7800708" y="87312"/>
                </a:lnTo>
                <a:lnTo>
                  <a:pt x="7838808" y="106362"/>
                </a:lnTo>
                <a:lnTo>
                  <a:pt x="7875321" y="125412"/>
                </a:lnTo>
                <a:lnTo>
                  <a:pt x="7916596" y="141287"/>
                </a:lnTo>
                <a:lnTo>
                  <a:pt x="7962633" y="155575"/>
                </a:lnTo>
                <a:lnTo>
                  <a:pt x="8015021" y="166687"/>
                </a:lnTo>
                <a:lnTo>
                  <a:pt x="8075346" y="174625"/>
                </a:lnTo>
                <a:lnTo>
                  <a:pt x="8143608" y="176212"/>
                </a:lnTo>
                <a:lnTo>
                  <a:pt x="8211871" y="174625"/>
                </a:lnTo>
                <a:lnTo>
                  <a:pt x="8272196" y="166687"/>
                </a:lnTo>
                <a:lnTo>
                  <a:pt x="8324583" y="155575"/>
                </a:lnTo>
                <a:lnTo>
                  <a:pt x="8370621" y="141287"/>
                </a:lnTo>
                <a:lnTo>
                  <a:pt x="8411896" y="125412"/>
                </a:lnTo>
                <a:lnTo>
                  <a:pt x="8448408" y="106362"/>
                </a:lnTo>
                <a:lnTo>
                  <a:pt x="8486508" y="87312"/>
                </a:lnTo>
                <a:lnTo>
                  <a:pt x="8524608" y="68262"/>
                </a:lnTo>
                <a:lnTo>
                  <a:pt x="8561120" y="52387"/>
                </a:lnTo>
                <a:lnTo>
                  <a:pt x="8602396" y="36512"/>
                </a:lnTo>
                <a:lnTo>
                  <a:pt x="8648432" y="20637"/>
                </a:lnTo>
                <a:lnTo>
                  <a:pt x="8700820" y="9525"/>
                </a:lnTo>
                <a:lnTo>
                  <a:pt x="8761146" y="3175"/>
                </a:lnTo>
                <a:lnTo>
                  <a:pt x="8827820" y="0"/>
                </a:lnTo>
                <a:lnTo>
                  <a:pt x="8897670" y="3175"/>
                </a:lnTo>
                <a:lnTo>
                  <a:pt x="8957996" y="9525"/>
                </a:lnTo>
                <a:lnTo>
                  <a:pt x="9010382" y="20637"/>
                </a:lnTo>
                <a:lnTo>
                  <a:pt x="9056420" y="36512"/>
                </a:lnTo>
                <a:lnTo>
                  <a:pt x="9097696" y="52387"/>
                </a:lnTo>
                <a:lnTo>
                  <a:pt x="9134208" y="68262"/>
                </a:lnTo>
                <a:lnTo>
                  <a:pt x="9172308" y="87312"/>
                </a:lnTo>
                <a:lnTo>
                  <a:pt x="9210408" y="106362"/>
                </a:lnTo>
                <a:lnTo>
                  <a:pt x="9246920" y="125412"/>
                </a:lnTo>
                <a:lnTo>
                  <a:pt x="9288196" y="141287"/>
                </a:lnTo>
                <a:lnTo>
                  <a:pt x="9334232" y="155575"/>
                </a:lnTo>
                <a:lnTo>
                  <a:pt x="9386620" y="166687"/>
                </a:lnTo>
                <a:lnTo>
                  <a:pt x="9446946" y="174625"/>
                </a:lnTo>
                <a:lnTo>
                  <a:pt x="9515208" y="176212"/>
                </a:lnTo>
                <a:lnTo>
                  <a:pt x="9583470" y="174625"/>
                </a:lnTo>
                <a:lnTo>
                  <a:pt x="9643796" y="166687"/>
                </a:lnTo>
                <a:lnTo>
                  <a:pt x="9696182" y="155575"/>
                </a:lnTo>
                <a:lnTo>
                  <a:pt x="9742220" y="141287"/>
                </a:lnTo>
                <a:lnTo>
                  <a:pt x="9783496" y="125412"/>
                </a:lnTo>
                <a:lnTo>
                  <a:pt x="9820008" y="106362"/>
                </a:lnTo>
                <a:lnTo>
                  <a:pt x="9896208" y="68262"/>
                </a:lnTo>
                <a:lnTo>
                  <a:pt x="9932720" y="52387"/>
                </a:lnTo>
                <a:lnTo>
                  <a:pt x="9973996" y="36512"/>
                </a:lnTo>
                <a:lnTo>
                  <a:pt x="10020032" y="20637"/>
                </a:lnTo>
                <a:lnTo>
                  <a:pt x="10072420" y="9525"/>
                </a:lnTo>
                <a:lnTo>
                  <a:pt x="10132746" y="3175"/>
                </a:lnTo>
                <a:lnTo>
                  <a:pt x="10201008" y="0"/>
                </a:lnTo>
                <a:lnTo>
                  <a:pt x="10269270" y="3175"/>
                </a:lnTo>
                <a:lnTo>
                  <a:pt x="10329596" y="9525"/>
                </a:lnTo>
                <a:lnTo>
                  <a:pt x="10381982" y="20637"/>
                </a:lnTo>
                <a:lnTo>
                  <a:pt x="10428020" y="36512"/>
                </a:lnTo>
                <a:lnTo>
                  <a:pt x="10469296" y="52387"/>
                </a:lnTo>
                <a:lnTo>
                  <a:pt x="10505808" y="68262"/>
                </a:lnTo>
                <a:lnTo>
                  <a:pt x="10543908" y="87312"/>
                </a:lnTo>
                <a:lnTo>
                  <a:pt x="10582008" y="106362"/>
                </a:lnTo>
                <a:lnTo>
                  <a:pt x="10618520" y="125412"/>
                </a:lnTo>
                <a:lnTo>
                  <a:pt x="10659796" y="141287"/>
                </a:lnTo>
                <a:lnTo>
                  <a:pt x="10705832" y="155575"/>
                </a:lnTo>
                <a:lnTo>
                  <a:pt x="10758220" y="166687"/>
                </a:lnTo>
                <a:lnTo>
                  <a:pt x="10818546" y="174625"/>
                </a:lnTo>
                <a:lnTo>
                  <a:pt x="10886808" y="176212"/>
                </a:lnTo>
                <a:lnTo>
                  <a:pt x="10955070" y="174625"/>
                </a:lnTo>
                <a:lnTo>
                  <a:pt x="11015396" y="166687"/>
                </a:lnTo>
                <a:lnTo>
                  <a:pt x="11067782" y="155575"/>
                </a:lnTo>
                <a:lnTo>
                  <a:pt x="11113820" y="141287"/>
                </a:lnTo>
                <a:lnTo>
                  <a:pt x="11155096" y="125412"/>
                </a:lnTo>
                <a:lnTo>
                  <a:pt x="11191608" y="106362"/>
                </a:lnTo>
                <a:lnTo>
                  <a:pt x="11229708" y="87312"/>
                </a:lnTo>
                <a:lnTo>
                  <a:pt x="11267808" y="68262"/>
                </a:lnTo>
                <a:lnTo>
                  <a:pt x="11304320" y="52387"/>
                </a:lnTo>
                <a:lnTo>
                  <a:pt x="11345596" y="36512"/>
                </a:lnTo>
                <a:lnTo>
                  <a:pt x="11391632" y="20637"/>
                </a:lnTo>
                <a:lnTo>
                  <a:pt x="11444020" y="9525"/>
                </a:lnTo>
                <a:lnTo>
                  <a:pt x="11504346" y="3175"/>
                </a:lnTo>
                <a:lnTo>
                  <a:pt x="11572608" y="0"/>
                </a:lnTo>
                <a:lnTo>
                  <a:pt x="11640870" y="3175"/>
                </a:lnTo>
                <a:lnTo>
                  <a:pt x="11701196" y="9525"/>
                </a:lnTo>
                <a:lnTo>
                  <a:pt x="11753582" y="20637"/>
                </a:lnTo>
                <a:lnTo>
                  <a:pt x="11799620" y="36512"/>
                </a:lnTo>
                <a:lnTo>
                  <a:pt x="11840896" y="52387"/>
                </a:lnTo>
                <a:lnTo>
                  <a:pt x="11877408" y="68262"/>
                </a:lnTo>
                <a:lnTo>
                  <a:pt x="11915508" y="87312"/>
                </a:lnTo>
                <a:lnTo>
                  <a:pt x="11953608" y="106362"/>
                </a:lnTo>
                <a:lnTo>
                  <a:pt x="11990120" y="125412"/>
                </a:lnTo>
                <a:lnTo>
                  <a:pt x="12031396" y="141287"/>
                </a:lnTo>
                <a:lnTo>
                  <a:pt x="12077432" y="155575"/>
                </a:lnTo>
                <a:lnTo>
                  <a:pt x="12129820" y="166688"/>
                </a:lnTo>
                <a:lnTo>
                  <a:pt x="12190146" y="174625"/>
                </a:lnTo>
                <a:lnTo>
                  <a:pt x="12192000" y="174668"/>
                </a:lnTo>
                <a:lnTo>
                  <a:pt x="12192000" y="885826"/>
                </a:lnTo>
                <a:lnTo>
                  <a:pt x="12192000" y="1787292"/>
                </a:lnTo>
                <a:lnTo>
                  <a:pt x="0" y="1787292"/>
                </a:lnTo>
                <a:lnTo>
                  <a:pt x="0" y="885826"/>
                </a:lnTo>
                <a:lnTo>
                  <a:pt x="0" y="174668"/>
                </a:lnTo>
                <a:lnTo>
                  <a:pt x="1852" y="174625"/>
                </a:lnTo>
                <a:lnTo>
                  <a:pt x="62177" y="166687"/>
                </a:lnTo>
                <a:lnTo>
                  <a:pt x="114564" y="155575"/>
                </a:lnTo>
                <a:lnTo>
                  <a:pt x="160602" y="141287"/>
                </a:lnTo>
                <a:lnTo>
                  <a:pt x="201877" y="125412"/>
                </a:lnTo>
                <a:lnTo>
                  <a:pt x="238389" y="106362"/>
                </a:lnTo>
                <a:lnTo>
                  <a:pt x="276489" y="87312"/>
                </a:lnTo>
                <a:lnTo>
                  <a:pt x="314589" y="68262"/>
                </a:lnTo>
                <a:lnTo>
                  <a:pt x="351102" y="52387"/>
                </a:lnTo>
                <a:lnTo>
                  <a:pt x="392377" y="36512"/>
                </a:lnTo>
                <a:lnTo>
                  <a:pt x="438414" y="20637"/>
                </a:lnTo>
                <a:lnTo>
                  <a:pt x="490802" y="9525"/>
                </a:lnTo>
                <a:lnTo>
                  <a:pt x="551127" y="317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64745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00000000-0008-0000-0000-000003000000}"/>
              </a:ext>
            </a:extLst>
          </p:cNvPr>
          <p:cNvPicPr>
            <a:picLocks noChangeAspect="1"/>
          </p:cNvPicPr>
          <p:nvPr/>
        </p:nvPicPr>
        <p:blipFill>
          <a:blip r:embed="rId2"/>
          <a:stretch>
            <a:fillRect/>
          </a:stretch>
        </p:blipFill>
        <p:spPr>
          <a:xfrm>
            <a:off x="1683581" y="1396362"/>
            <a:ext cx="9379160" cy="5263811"/>
          </a:xfrm>
          <a:prstGeom prst="rect">
            <a:avLst/>
          </a:prstGeom>
          <a:ln>
            <a:solidFill>
              <a:schemeClr val="tx1"/>
            </a:solidFill>
          </a:ln>
        </p:spPr>
      </p:pic>
      <p:sp>
        <p:nvSpPr>
          <p:cNvPr id="5" name="タイトル 1">
            <a:extLst>
              <a:ext uri="{FF2B5EF4-FFF2-40B4-BE49-F238E27FC236}">
                <a16:creationId xmlns:a16="http://schemas.microsoft.com/office/drawing/2014/main" id="{253BC142-2E4F-D945-EC49-3B1E8356EBE7}"/>
              </a:ext>
            </a:extLst>
          </p:cNvPr>
          <p:cNvSpPr txBox="1">
            <a:spLocks/>
          </p:cNvSpPr>
          <p:nvPr/>
        </p:nvSpPr>
        <p:spPr>
          <a:xfrm>
            <a:off x="1683581" y="555841"/>
            <a:ext cx="9034386" cy="52046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t>ユーザー名、メールアドレス、パスワードを入力</a:t>
            </a:r>
            <a:endParaRPr lang="ja-JP" altLang="en-US" sz="2800" dirty="0"/>
          </a:p>
        </p:txBody>
      </p:sp>
      <p:sp>
        <p:nvSpPr>
          <p:cNvPr id="6" name="テキスト ボックス 5">
            <a:extLst>
              <a:ext uri="{FF2B5EF4-FFF2-40B4-BE49-F238E27FC236}">
                <a16:creationId xmlns:a16="http://schemas.microsoft.com/office/drawing/2014/main" id="{F69B5B21-AE80-4D8C-FCA3-4805483621BA}"/>
              </a:ext>
            </a:extLst>
          </p:cNvPr>
          <p:cNvSpPr txBox="1"/>
          <p:nvPr/>
        </p:nvSpPr>
        <p:spPr>
          <a:xfrm>
            <a:off x="1683581" y="875896"/>
            <a:ext cx="9978767" cy="523220"/>
          </a:xfrm>
          <a:prstGeom prst="rect">
            <a:avLst/>
          </a:prstGeom>
          <a:noFill/>
        </p:spPr>
        <p:txBody>
          <a:bodyPr wrap="square" rtlCol="0">
            <a:spAutoFit/>
          </a:bodyPr>
          <a:lstStyle/>
          <a:p>
            <a:r>
              <a:rPr kumimoji="1" lang="en-US" altLang="ja-JP" sz="2800" dirty="0"/>
              <a:t>※</a:t>
            </a:r>
            <a:r>
              <a:rPr kumimoji="1" lang="ja-JP" altLang="en-US" sz="2800" dirty="0"/>
              <a:t>メールアドレスは</a:t>
            </a:r>
            <a:r>
              <a:rPr kumimoji="1" lang="en-US" altLang="ja-JP" sz="2800" dirty="0"/>
              <a:t>CL</a:t>
            </a:r>
            <a:r>
              <a:rPr kumimoji="1" lang="ja-JP" altLang="en-US" sz="2800" dirty="0"/>
              <a:t>のメールアドレスを使用してください</a:t>
            </a:r>
          </a:p>
        </p:txBody>
      </p:sp>
      <p:sp>
        <p:nvSpPr>
          <p:cNvPr id="7" name="正方形/長方形 6">
            <a:extLst>
              <a:ext uri="{FF2B5EF4-FFF2-40B4-BE49-F238E27FC236}">
                <a16:creationId xmlns:a16="http://schemas.microsoft.com/office/drawing/2014/main" id="{8D6BA935-BC7D-92A0-2051-DC57A8E532AE}"/>
              </a:ext>
            </a:extLst>
          </p:cNvPr>
          <p:cNvSpPr/>
          <p:nvPr/>
        </p:nvSpPr>
        <p:spPr>
          <a:xfrm>
            <a:off x="4017364" y="3802311"/>
            <a:ext cx="4661941" cy="2088823"/>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9" name="グループ化 8">
            <a:extLst>
              <a:ext uri="{FF2B5EF4-FFF2-40B4-BE49-F238E27FC236}">
                <a16:creationId xmlns:a16="http://schemas.microsoft.com/office/drawing/2014/main" id="{6376F2A4-BAC4-394D-6F4D-427BBA2475CE}"/>
              </a:ext>
            </a:extLst>
          </p:cNvPr>
          <p:cNvGrpSpPr/>
          <p:nvPr/>
        </p:nvGrpSpPr>
        <p:grpSpPr>
          <a:xfrm>
            <a:off x="-156089" y="-1"/>
            <a:ext cx="12348089" cy="634258"/>
            <a:chOff x="-156089" y="-1"/>
            <a:chExt cx="12348089" cy="634258"/>
          </a:xfrm>
        </p:grpSpPr>
        <p:sp>
          <p:nvSpPr>
            <p:cNvPr id="10" name="正方形/長方形 9">
              <a:extLst>
                <a:ext uri="{FF2B5EF4-FFF2-40B4-BE49-F238E27FC236}">
                  <a16:creationId xmlns:a16="http://schemas.microsoft.com/office/drawing/2014/main" id="{7843383D-1B1C-764D-8A16-E67A3BB2EE96}"/>
                </a:ext>
              </a:extLst>
            </p:cNvPr>
            <p:cNvSpPr/>
            <p:nvPr/>
          </p:nvSpPr>
          <p:spPr>
            <a:xfrm>
              <a:off x="0" y="-1"/>
              <a:ext cx="12192000" cy="505841"/>
            </a:xfrm>
            <a:prstGeom prst="rect">
              <a:avLst/>
            </a:prstGeom>
            <a:ln>
              <a:solidFill>
                <a:schemeClr val="tx2">
                  <a:lumMod val="90000"/>
                  <a:lumOff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1" name="タイトル 1">
              <a:extLst>
                <a:ext uri="{FF2B5EF4-FFF2-40B4-BE49-F238E27FC236}">
                  <a16:creationId xmlns:a16="http://schemas.microsoft.com/office/drawing/2014/main" id="{F3B65CA2-E488-C5BF-85C6-B9667D168A05}"/>
                </a:ext>
              </a:extLst>
            </p:cNvPr>
            <p:cNvSpPr txBox="1">
              <a:spLocks/>
            </p:cNvSpPr>
            <p:nvPr/>
          </p:nvSpPr>
          <p:spPr>
            <a:xfrm>
              <a:off x="-156089" y="36280"/>
              <a:ext cx="5089161" cy="5979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solidFill>
                    <a:schemeClr val="bg1"/>
                  </a:solidFill>
                </a:rPr>
                <a:t>・</a:t>
              </a:r>
              <a:r>
                <a:rPr lang="en-US" altLang="ja-JP" sz="2800" cap="none" dirty="0">
                  <a:solidFill>
                    <a:schemeClr val="bg1"/>
                  </a:solidFill>
                </a:rPr>
                <a:t>GitHub</a:t>
              </a:r>
              <a:r>
                <a:rPr lang="ja-JP" altLang="en-US" sz="2800" cap="none" dirty="0">
                  <a:solidFill>
                    <a:schemeClr val="bg1"/>
                  </a:solidFill>
                </a:rPr>
                <a:t>のアカウント作成</a:t>
              </a:r>
              <a:endParaRPr lang="ja-JP" altLang="en-US" sz="2800" dirty="0">
                <a:solidFill>
                  <a:schemeClr val="bg1"/>
                </a:solidFill>
              </a:endParaRPr>
            </a:p>
          </p:txBody>
        </p:sp>
      </p:grpSp>
    </p:spTree>
    <p:extLst>
      <p:ext uri="{BB962C8B-B14F-4D97-AF65-F5344CB8AC3E}">
        <p14:creationId xmlns:p14="http://schemas.microsoft.com/office/powerpoint/2010/main" val="230269023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テキスト ボックス 12">
            <a:extLst>
              <a:ext uri="{FF2B5EF4-FFF2-40B4-BE49-F238E27FC236}">
                <a16:creationId xmlns:a16="http://schemas.microsoft.com/office/drawing/2014/main" id="{D3DE3A61-F11F-B295-EDA4-F821E9CDE5F5}"/>
              </a:ext>
            </a:extLst>
          </p:cNvPr>
          <p:cNvSpPr txBox="1"/>
          <p:nvPr/>
        </p:nvSpPr>
        <p:spPr>
          <a:xfrm>
            <a:off x="845272" y="1098932"/>
            <a:ext cx="9124013" cy="523220"/>
          </a:xfrm>
          <a:prstGeom prst="rect">
            <a:avLst/>
          </a:prstGeom>
          <a:noFill/>
        </p:spPr>
        <p:txBody>
          <a:bodyPr wrap="square" rtlCol="0">
            <a:spAutoFit/>
          </a:bodyPr>
          <a:lstStyle/>
          <a:p>
            <a:r>
              <a:rPr kumimoji="1" lang="ja-JP" altLang="en-US" sz="2800" dirty="0"/>
              <a:t>・一番最初に作ったリポジトリを開く</a:t>
            </a:r>
            <a:endParaRPr kumimoji="1" lang="en-US" altLang="ja-JP" sz="2800" dirty="0"/>
          </a:p>
        </p:txBody>
      </p:sp>
      <p:grpSp>
        <p:nvGrpSpPr>
          <p:cNvPr id="10" name="グループ化 9">
            <a:extLst>
              <a:ext uri="{FF2B5EF4-FFF2-40B4-BE49-F238E27FC236}">
                <a16:creationId xmlns:a16="http://schemas.microsoft.com/office/drawing/2014/main" id="{D0EFB5A2-23DE-5CE6-6E9C-E54C714EF488}"/>
              </a:ext>
            </a:extLst>
          </p:cNvPr>
          <p:cNvGrpSpPr/>
          <p:nvPr/>
        </p:nvGrpSpPr>
        <p:grpSpPr>
          <a:xfrm>
            <a:off x="845272" y="646007"/>
            <a:ext cx="11822243" cy="523220"/>
            <a:chOff x="1069297" y="3766030"/>
            <a:chExt cx="11822243" cy="523220"/>
          </a:xfrm>
        </p:grpSpPr>
        <p:sp>
          <p:nvSpPr>
            <p:cNvPr id="2" name="テキスト ボックス 1">
              <a:extLst>
                <a:ext uri="{FF2B5EF4-FFF2-40B4-BE49-F238E27FC236}">
                  <a16:creationId xmlns:a16="http://schemas.microsoft.com/office/drawing/2014/main" id="{1096F418-EF12-8D0D-3B1F-C1C7AD04885E}"/>
                </a:ext>
              </a:extLst>
            </p:cNvPr>
            <p:cNvSpPr txBox="1"/>
            <p:nvPr/>
          </p:nvSpPr>
          <p:spPr>
            <a:xfrm>
              <a:off x="1069297" y="3766030"/>
              <a:ext cx="11822243" cy="523220"/>
            </a:xfrm>
            <a:prstGeom prst="rect">
              <a:avLst/>
            </a:prstGeom>
            <a:noFill/>
          </p:spPr>
          <p:txBody>
            <a:bodyPr wrap="square" rtlCol="0">
              <a:spAutoFit/>
            </a:bodyPr>
            <a:lstStyle/>
            <a:p>
              <a:r>
                <a:rPr kumimoji="1" lang="ja-JP" altLang="en-US" sz="2800" dirty="0"/>
                <a:t>・</a:t>
              </a:r>
              <a:r>
                <a:rPr kumimoji="1" lang="en-US" altLang="ja-JP" sz="2800" dirty="0"/>
                <a:t>Git Hub Desktop</a:t>
              </a:r>
              <a:r>
                <a:rPr kumimoji="1" lang="ja-JP" altLang="en-US" sz="2800" dirty="0"/>
                <a:t>を開く</a:t>
              </a:r>
              <a:endParaRPr kumimoji="1" lang="ja-JP" altLang="en-US" sz="2400" dirty="0"/>
            </a:p>
          </p:txBody>
        </p:sp>
        <p:sp>
          <p:nvSpPr>
            <p:cNvPr id="7" name="テキスト ボックス 6">
              <a:extLst>
                <a:ext uri="{FF2B5EF4-FFF2-40B4-BE49-F238E27FC236}">
                  <a16:creationId xmlns:a16="http://schemas.microsoft.com/office/drawing/2014/main" id="{F0A64675-2B05-63B6-FFD2-43C939827B8C}"/>
                </a:ext>
              </a:extLst>
            </p:cNvPr>
            <p:cNvSpPr txBox="1"/>
            <p:nvPr/>
          </p:nvSpPr>
          <p:spPr>
            <a:xfrm>
              <a:off x="5061442" y="3872070"/>
              <a:ext cx="4682885" cy="369332"/>
            </a:xfrm>
            <a:prstGeom prst="rect">
              <a:avLst/>
            </a:prstGeom>
            <a:noFill/>
          </p:spPr>
          <p:txBody>
            <a:bodyPr wrap="none" rtlCol="0">
              <a:spAutoFit/>
            </a:bodyPr>
            <a:lstStyle/>
            <a:p>
              <a:r>
                <a:rPr kumimoji="1" lang="en-US" altLang="ja-JP" dirty="0">
                  <a:solidFill>
                    <a:srgbClr val="FF0000"/>
                  </a:solidFill>
                </a:rPr>
                <a:t>※web</a:t>
              </a:r>
              <a:r>
                <a:rPr kumimoji="1" lang="ja-JP" altLang="en-US" dirty="0">
                  <a:solidFill>
                    <a:srgbClr val="FF0000"/>
                  </a:solidFill>
                </a:rPr>
                <a:t>サイトにある</a:t>
              </a:r>
              <a:r>
                <a:rPr kumimoji="1" lang="en-US" altLang="ja-JP" dirty="0">
                  <a:solidFill>
                    <a:srgbClr val="FF0000"/>
                  </a:solidFill>
                </a:rPr>
                <a:t>Git </a:t>
              </a:r>
              <a:r>
                <a:rPr kumimoji="1" lang="en-US" altLang="ja-JP" dirty="0" err="1">
                  <a:solidFill>
                    <a:srgbClr val="FF0000"/>
                  </a:solidFill>
                </a:rPr>
                <a:t>Hunb</a:t>
              </a:r>
              <a:r>
                <a:rPr kumimoji="1" lang="ja-JP" altLang="en-US" dirty="0">
                  <a:solidFill>
                    <a:srgbClr val="FF0000"/>
                  </a:solidFill>
                </a:rPr>
                <a:t>ではありません</a:t>
              </a:r>
            </a:p>
          </p:txBody>
        </p:sp>
      </p:grpSp>
      <p:grpSp>
        <p:nvGrpSpPr>
          <p:cNvPr id="4" name="グループ化 3">
            <a:extLst>
              <a:ext uri="{FF2B5EF4-FFF2-40B4-BE49-F238E27FC236}">
                <a16:creationId xmlns:a16="http://schemas.microsoft.com/office/drawing/2014/main" id="{DADCB020-092F-15A8-F871-3A4901DB74A0}"/>
              </a:ext>
            </a:extLst>
          </p:cNvPr>
          <p:cNvGrpSpPr/>
          <p:nvPr/>
        </p:nvGrpSpPr>
        <p:grpSpPr>
          <a:xfrm>
            <a:off x="-156089" y="-1"/>
            <a:ext cx="12348089" cy="634258"/>
            <a:chOff x="-156089" y="-1"/>
            <a:chExt cx="12348089" cy="634258"/>
          </a:xfrm>
        </p:grpSpPr>
        <p:sp>
          <p:nvSpPr>
            <p:cNvPr id="14" name="正方形/長方形 13">
              <a:extLst>
                <a:ext uri="{FF2B5EF4-FFF2-40B4-BE49-F238E27FC236}">
                  <a16:creationId xmlns:a16="http://schemas.microsoft.com/office/drawing/2014/main" id="{D1578DD6-F291-B4C3-B1F6-15881BAF1232}"/>
                </a:ext>
              </a:extLst>
            </p:cNvPr>
            <p:cNvSpPr/>
            <p:nvPr/>
          </p:nvSpPr>
          <p:spPr>
            <a:xfrm>
              <a:off x="0" y="-1"/>
              <a:ext cx="12192000" cy="505841"/>
            </a:xfrm>
            <a:prstGeom prst="rect">
              <a:avLst/>
            </a:prstGeom>
            <a:ln>
              <a:solidFill>
                <a:schemeClr val="tx2">
                  <a:lumMod val="90000"/>
                  <a:lumOff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5" name="タイトル 1">
              <a:extLst>
                <a:ext uri="{FF2B5EF4-FFF2-40B4-BE49-F238E27FC236}">
                  <a16:creationId xmlns:a16="http://schemas.microsoft.com/office/drawing/2014/main" id="{1FF46115-AEDE-EAB1-6072-D5341E309A8F}"/>
                </a:ext>
              </a:extLst>
            </p:cNvPr>
            <p:cNvSpPr txBox="1">
              <a:spLocks/>
            </p:cNvSpPr>
            <p:nvPr/>
          </p:nvSpPr>
          <p:spPr>
            <a:xfrm>
              <a:off x="-156089" y="36280"/>
              <a:ext cx="8610772" cy="5979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solidFill>
                    <a:schemeClr val="bg1"/>
                  </a:solidFill>
                </a:rPr>
                <a:t>・プルをしてみよう</a:t>
              </a:r>
              <a:endParaRPr lang="ja-JP" altLang="en-US" sz="2800" dirty="0">
                <a:solidFill>
                  <a:schemeClr val="bg1"/>
                </a:solidFill>
              </a:endParaRPr>
            </a:p>
          </p:txBody>
        </p:sp>
      </p:grpSp>
      <p:pic>
        <p:nvPicPr>
          <p:cNvPr id="17" name="図 16" descr="グラフィカル ユーザー インターフェイス, アプリケーション&#10;&#10;自動的に生成された説明">
            <a:extLst>
              <a:ext uri="{FF2B5EF4-FFF2-40B4-BE49-F238E27FC236}">
                <a16:creationId xmlns:a16="http://schemas.microsoft.com/office/drawing/2014/main" id="{33629882-68EE-773F-2A03-1ADB7E217D4D}"/>
              </a:ext>
            </a:extLst>
          </p:cNvPr>
          <p:cNvPicPr>
            <a:picLocks noChangeAspect="1"/>
          </p:cNvPicPr>
          <p:nvPr/>
        </p:nvPicPr>
        <p:blipFill rotWithShape="1">
          <a:blip r:embed="rId2">
            <a:extLst>
              <a:ext uri="{28A0092B-C50C-407E-A947-70E740481C1C}">
                <a14:useLocalDpi xmlns:a14="http://schemas.microsoft.com/office/drawing/2010/main" val="0"/>
              </a:ext>
            </a:extLst>
          </a:blip>
          <a:srcRect b="27443"/>
          <a:stretch/>
        </p:blipFill>
        <p:spPr>
          <a:xfrm>
            <a:off x="962883" y="2006468"/>
            <a:ext cx="10776358" cy="1032156"/>
          </a:xfrm>
          <a:prstGeom prst="rect">
            <a:avLst/>
          </a:prstGeom>
        </p:spPr>
      </p:pic>
      <p:sp>
        <p:nvSpPr>
          <p:cNvPr id="18" name="テキスト ボックス 17">
            <a:extLst>
              <a:ext uri="{FF2B5EF4-FFF2-40B4-BE49-F238E27FC236}">
                <a16:creationId xmlns:a16="http://schemas.microsoft.com/office/drawing/2014/main" id="{78634B25-9E0A-B23C-9416-7A27B97AE1AC}"/>
              </a:ext>
            </a:extLst>
          </p:cNvPr>
          <p:cNvSpPr txBox="1"/>
          <p:nvPr/>
        </p:nvSpPr>
        <p:spPr>
          <a:xfrm>
            <a:off x="845272" y="1545208"/>
            <a:ext cx="9124013" cy="523220"/>
          </a:xfrm>
          <a:prstGeom prst="rect">
            <a:avLst/>
          </a:prstGeom>
          <a:noFill/>
        </p:spPr>
        <p:txBody>
          <a:bodyPr wrap="square" rtlCol="0">
            <a:spAutoFit/>
          </a:bodyPr>
          <a:lstStyle/>
          <a:p>
            <a:r>
              <a:rPr kumimoji="1" lang="ja-JP" altLang="en-US" sz="2800" dirty="0"/>
              <a:t>・赤枠の</a:t>
            </a:r>
            <a:r>
              <a:rPr kumimoji="1" lang="en-US" altLang="ja-JP" sz="2800" dirty="0"/>
              <a:t>[Pull origin]</a:t>
            </a:r>
            <a:r>
              <a:rPr kumimoji="1" lang="ja-JP" altLang="en-US" sz="2800" dirty="0"/>
              <a:t>をクリック</a:t>
            </a:r>
            <a:endParaRPr kumimoji="1" lang="en-US" altLang="ja-JP" sz="2800" dirty="0"/>
          </a:p>
        </p:txBody>
      </p:sp>
      <p:sp>
        <p:nvSpPr>
          <p:cNvPr id="19" name="正方形/長方形 18">
            <a:extLst>
              <a:ext uri="{FF2B5EF4-FFF2-40B4-BE49-F238E27FC236}">
                <a16:creationId xmlns:a16="http://schemas.microsoft.com/office/drawing/2014/main" id="{D19A5349-7668-D872-0B6A-E80B7520B5FB}"/>
              </a:ext>
            </a:extLst>
          </p:cNvPr>
          <p:cNvSpPr/>
          <p:nvPr/>
        </p:nvSpPr>
        <p:spPr>
          <a:xfrm>
            <a:off x="7413674" y="2264898"/>
            <a:ext cx="3094892" cy="773725"/>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タイトル 1">
            <a:extLst>
              <a:ext uri="{FF2B5EF4-FFF2-40B4-BE49-F238E27FC236}">
                <a16:creationId xmlns:a16="http://schemas.microsoft.com/office/drawing/2014/main" id="{CB1CFEE7-0788-BABB-771F-D323C3AF9D4F}"/>
              </a:ext>
            </a:extLst>
          </p:cNvPr>
          <p:cNvSpPr txBox="1">
            <a:spLocks/>
          </p:cNvSpPr>
          <p:nvPr/>
        </p:nvSpPr>
        <p:spPr>
          <a:xfrm>
            <a:off x="8776442" y="1874521"/>
            <a:ext cx="3194329" cy="518625"/>
          </a:xfrm>
          <a:prstGeom prst="rect">
            <a:avLst/>
          </a:prstGeom>
        </p:spPr>
        <p:txBody>
          <a:bodyPr vert="horz" lIns="91440" tIns="45720" rIns="91440" bIns="45720" rtlCol="0" anchor="t">
            <a:normAutofit fontScale="85000" lnSpcReduction="10000"/>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3600" b="1" dirty="0">
                <a:solidFill>
                  <a:srgbClr val="FF0000"/>
                </a:solidFill>
              </a:rPr>
              <a:t>ここをクリック</a:t>
            </a:r>
          </a:p>
        </p:txBody>
      </p:sp>
      <p:pic>
        <p:nvPicPr>
          <p:cNvPr id="22" name="図 21" descr="グラフィカル ユーザー インターフェイス, アプリケーション&#10;&#10;自動的に生成された説明">
            <a:extLst>
              <a:ext uri="{FF2B5EF4-FFF2-40B4-BE49-F238E27FC236}">
                <a16:creationId xmlns:a16="http://schemas.microsoft.com/office/drawing/2014/main" id="{33539162-97AD-29C2-F4B9-DDC45A848044}"/>
              </a:ext>
            </a:extLst>
          </p:cNvPr>
          <p:cNvPicPr>
            <a:picLocks noChangeAspect="1"/>
          </p:cNvPicPr>
          <p:nvPr/>
        </p:nvPicPr>
        <p:blipFill rotWithShape="1">
          <a:blip r:embed="rId3">
            <a:extLst>
              <a:ext uri="{28A0092B-C50C-407E-A947-70E740481C1C}">
                <a14:useLocalDpi xmlns:a14="http://schemas.microsoft.com/office/drawing/2010/main" val="0"/>
              </a:ext>
            </a:extLst>
          </a:blip>
          <a:srcRect t="22550" r="27195"/>
          <a:stretch/>
        </p:blipFill>
        <p:spPr>
          <a:xfrm>
            <a:off x="962883" y="4279110"/>
            <a:ext cx="10524012" cy="2554520"/>
          </a:xfrm>
          <a:prstGeom prst="rect">
            <a:avLst/>
          </a:prstGeom>
        </p:spPr>
      </p:pic>
      <p:sp>
        <p:nvSpPr>
          <p:cNvPr id="23" name="テキスト ボックス 22">
            <a:extLst>
              <a:ext uri="{FF2B5EF4-FFF2-40B4-BE49-F238E27FC236}">
                <a16:creationId xmlns:a16="http://schemas.microsoft.com/office/drawing/2014/main" id="{4F87B6E0-28F0-57BA-A358-ED4077399FD2}"/>
              </a:ext>
            </a:extLst>
          </p:cNvPr>
          <p:cNvSpPr txBox="1"/>
          <p:nvPr/>
        </p:nvSpPr>
        <p:spPr>
          <a:xfrm>
            <a:off x="845271" y="3128444"/>
            <a:ext cx="11632771" cy="523220"/>
          </a:xfrm>
          <a:prstGeom prst="rect">
            <a:avLst/>
          </a:prstGeom>
          <a:noFill/>
        </p:spPr>
        <p:txBody>
          <a:bodyPr wrap="square" rtlCol="0">
            <a:spAutoFit/>
          </a:bodyPr>
          <a:lstStyle/>
          <a:p>
            <a:r>
              <a:rPr kumimoji="1" lang="ja-JP" altLang="en-US" sz="2800" dirty="0"/>
              <a:t>・青枠のようにプッシュした内容が履歴に表示されていれば</a:t>
            </a:r>
            <a:r>
              <a:rPr kumimoji="1" lang="en-US" altLang="ja-JP" sz="2800" dirty="0"/>
              <a:t>OK</a:t>
            </a:r>
          </a:p>
        </p:txBody>
      </p:sp>
      <p:sp>
        <p:nvSpPr>
          <p:cNvPr id="24" name="正方形/長方形 23">
            <a:extLst>
              <a:ext uri="{FF2B5EF4-FFF2-40B4-BE49-F238E27FC236}">
                <a16:creationId xmlns:a16="http://schemas.microsoft.com/office/drawing/2014/main" id="{4177D8B2-6F4D-7B58-B719-069E1CDAF913}"/>
              </a:ext>
            </a:extLst>
          </p:cNvPr>
          <p:cNvSpPr/>
          <p:nvPr/>
        </p:nvSpPr>
        <p:spPr>
          <a:xfrm>
            <a:off x="845272" y="4711680"/>
            <a:ext cx="10893969" cy="1970474"/>
          </a:xfrm>
          <a:prstGeom prst="rect">
            <a:avLst/>
          </a:prstGeom>
          <a:noFill/>
          <a:ln w="762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テキスト ボックス 24">
            <a:extLst>
              <a:ext uri="{FF2B5EF4-FFF2-40B4-BE49-F238E27FC236}">
                <a16:creationId xmlns:a16="http://schemas.microsoft.com/office/drawing/2014/main" id="{98179213-5AA4-91F0-A4F0-BFAB6621379F}"/>
              </a:ext>
            </a:extLst>
          </p:cNvPr>
          <p:cNvSpPr txBox="1"/>
          <p:nvPr/>
        </p:nvSpPr>
        <p:spPr>
          <a:xfrm>
            <a:off x="845270" y="3629316"/>
            <a:ext cx="11632771" cy="523220"/>
          </a:xfrm>
          <a:prstGeom prst="rect">
            <a:avLst/>
          </a:prstGeom>
          <a:noFill/>
        </p:spPr>
        <p:txBody>
          <a:bodyPr wrap="square" rtlCol="0">
            <a:spAutoFit/>
          </a:bodyPr>
          <a:lstStyle/>
          <a:p>
            <a:r>
              <a:rPr kumimoji="1" lang="ja-JP" altLang="en-US" sz="2800" dirty="0"/>
              <a:t>・これでプル完了！！</a:t>
            </a:r>
            <a:endParaRPr kumimoji="1" lang="en-US" altLang="ja-JP" sz="2800" dirty="0"/>
          </a:p>
        </p:txBody>
      </p:sp>
    </p:spTree>
    <p:extLst>
      <p:ext uri="{BB962C8B-B14F-4D97-AF65-F5344CB8AC3E}">
        <p14:creationId xmlns:p14="http://schemas.microsoft.com/office/powerpoint/2010/main" val="168225099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AB4FFECA-0832-4FE3-B587-054A0F2D80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31401C37-230C-EBA7-15D1-4AB8D9F693A8}"/>
              </a:ext>
            </a:extLst>
          </p:cNvPr>
          <p:cNvSpPr>
            <a:spLocks noGrp="1"/>
          </p:cNvSpPr>
          <p:nvPr>
            <p:ph type="ctrTitle"/>
          </p:nvPr>
        </p:nvSpPr>
        <p:spPr>
          <a:xfrm>
            <a:off x="1457784" y="2156550"/>
            <a:ext cx="9276429" cy="2544900"/>
          </a:xfrm>
        </p:spPr>
        <p:txBody>
          <a:bodyPr anchor="b">
            <a:normAutofit/>
          </a:bodyPr>
          <a:lstStyle/>
          <a:p>
            <a:r>
              <a:rPr lang="ja-JP" altLang="en-US" sz="8000" dirty="0"/>
              <a:t>リバートを</a:t>
            </a:r>
            <a:br>
              <a:rPr lang="en-US" altLang="ja-JP" sz="8000" dirty="0"/>
            </a:br>
            <a:r>
              <a:rPr lang="ja-JP" altLang="en-US" sz="8000" dirty="0"/>
              <a:t>使ってみよう</a:t>
            </a:r>
            <a:r>
              <a:rPr lang="en-US" altLang="ja-JP" sz="8000" dirty="0"/>
              <a:t>!</a:t>
            </a:r>
            <a:endParaRPr lang="ja-JP" altLang="en-US" sz="8000" dirty="0"/>
          </a:p>
        </p:txBody>
      </p:sp>
      <p:sp>
        <p:nvSpPr>
          <p:cNvPr id="9" name="Freeform: Shape 8">
            <a:extLst>
              <a:ext uri="{FF2B5EF4-FFF2-40B4-BE49-F238E27FC236}">
                <a16:creationId xmlns:a16="http://schemas.microsoft.com/office/drawing/2014/main" id="{C65858E6-5C0F-4AAE-A1AC-29BA07FFEE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070707"/>
            <a:ext cx="12192000" cy="1787292"/>
          </a:xfrm>
          <a:custGeom>
            <a:avLst/>
            <a:gdLst>
              <a:gd name="connsiteX0" fmla="*/ 619389 w 12192000"/>
              <a:gd name="connsiteY0" fmla="*/ 0 h 1787292"/>
              <a:gd name="connsiteX1" fmla="*/ 687652 w 12192000"/>
              <a:gd name="connsiteY1" fmla="*/ 3175 h 1787292"/>
              <a:gd name="connsiteX2" fmla="*/ 747977 w 12192000"/>
              <a:gd name="connsiteY2" fmla="*/ 9525 h 1787292"/>
              <a:gd name="connsiteX3" fmla="*/ 800364 w 12192000"/>
              <a:gd name="connsiteY3" fmla="*/ 20637 h 1787292"/>
              <a:gd name="connsiteX4" fmla="*/ 846402 w 12192000"/>
              <a:gd name="connsiteY4" fmla="*/ 36512 h 1787292"/>
              <a:gd name="connsiteX5" fmla="*/ 887677 w 12192000"/>
              <a:gd name="connsiteY5" fmla="*/ 52387 h 1787292"/>
              <a:gd name="connsiteX6" fmla="*/ 924189 w 12192000"/>
              <a:gd name="connsiteY6" fmla="*/ 68262 h 1787292"/>
              <a:gd name="connsiteX7" fmla="*/ 962289 w 12192000"/>
              <a:gd name="connsiteY7" fmla="*/ 87312 h 1787292"/>
              <a:gd name="connsiteX8" fmla="*/ 1000389 w 12192000"/>
              <a:gd name="connsiteY8" fmla="*/ 106362 h 1787292"/>
              <a:gd name="connsiteX9" fmla="*/ 1036902 w 12192000"/>
              <a:gd name="connsiteY9" fmla="*/ 125412 h 1787292"/>
              <a:gd name="connsiteX10" fmla="*/ 1078177 w 12192000"/>
              <a:gd name="connsiteY10" fmla="*/ 141287 h 1787292"/>
              <a:gd name="connsiteX11" fmla="*/ 1124214 w 12192000"/>
              <a:gd name="connsiteY11" fmla="*/ 155575 h 1787292"/>
              <a:gd name="connsiteX12" fmla="*/ 1176602 w 12192000"/>
              <a:gd name="connsiteY12" fmla="*/ 166687 h 1787292"/>
              <a:gd name="connsiteX13" fmla="*/ 1236927 w 12192000"/>
              <a:gd name="connsiteY13" fmla="*/ 174625 h 1787292"/>
              <a:gd name="connsiteX14" fmla="*/ 1305189 w 12192000"/>
              <a:gd name="connsiteY14" fmla="*/ 176212 h 1787292"/>
              <a:gd name="connsiteX15" fmla="*/ 1373452 w 12192000"/>
              <a:gd name="connsiteY15" fmla="*/ 174625 h 1787292"/>
              <a:gd name="connsiteX16" fmla="*/ 1433777 w 12192000"/>
              <a:gd name="connsiteY16" fmla="*/ 166687 h 1787292"/>
              <a:gd name="connsiteX17" fmla="*/ 1486164 w 12192000"/>
              <a:gd name="connsiteY17" fmla="*/ 155575 h 1787292"/>
              <a:gd name="connsiteX18" fmla="*/ 1532202 w 12192000"/>
              <a:gd name="connsiteY18" fmla="*/ 141287 h 1787292"/>
              <a:gd name="connsiteX19" fmla="*/ 1573477 w 12192000"/>
              <a:gd name="connsiteY19" fmla="*/ 125412 h 1787292"/>
              <a:gd name="connsiteX20" fmla="*/ 1609989 w 12192000"/>
              <a:gd name="connsiteY20" fmla="*/ 106362 h 1787292"/>
              <a:gd name="connsiteX21" fmla="*/ 1648089 w 12192000"/>
              <a:gd name="connsiteY21" fmla="*/ 87312 h 1787292"/>
              <a:gd name="connsiteX22" fmla="*/ 1686189 w 12192000"/>
              <a:gd name="connsiteY22" fmla="*/ 68262 h 1787292"/>
              <a:gd name="connsiteX23" fmla="*/ 1722702 w 12192000"/>
              <a:gd name="connsiteY23" fmla="*/ 52387 h 1787292"/>
              <a:gd name="connsiteX24" fmla="*/ 1763977 w 12192000"/>
              <a:gd name="connsiteY24" fmla="*/ 36512 h 1787292"/>
              <a:gd name="connsiteX25" fmla="*/ 1810014 w 12192000"/>
              <a:gd name="connsiteY25" fmla="*/ 20637 h 1787292"/>
              <a:gd name="connsiteX26" fmla="*/ 1862402 w 12192000"/>
              <a:gd name="connsiteY26" fmla="*/ 9525 h 1787292"/>
              <a:gd name="connsiteX27" fmla="*/ 1922727 w 12192000"/>
              <a:gd name="connsiteY27" fmla="*/ 3175 h 1787292"/>
              <a:gd name="connsiteX28" fmla="*/ 1990989 w 12192000"/>
              <a:gd name="connsiteY28" fmla="*/ 0 h 1787292"/>
              <a:gd name="connsiteX29" fmla="*/ 2059252 w 12192000"/>
              <a:gd name="connsiteY29" fmla="*/ 3175 h 1787292"/>
              <a:gd name="connsiteX30" fmla="*/ 2119577 w 12192000"/>
              <a:gd name="connsiteY30" fmla="*/ 9525 h 1787292"/>
              <a:gd name="connsiteX31" fmla="*/ 2171964 w 12192000"/>
              <a:gd name="connsiteY31" fmla="*/ 20637 h 1787292"/>
              <a:gd name="connsiteX32" fmla="*/ 2218002 w 12192000"/>
              <a:gd name="connsiteY32" fmla="*/ 36512 h 1787292"/>
              <a:gd name="connsiteX33" fmla="*/ 2259277 w 12192000"/>
              <a:gd name="connsiteY33" fmla="*/ 52387 h 1787292"/>
              <a:gd name="connsiteX34" fmla="*/ 2295789 w 12192000"/>
              <a:gd name="connsiteY34" fmla="*/ 68262 h 1787292"/>
              <a:gd name="connsiteX35" fmla="*/ 2333889 w 12192000"/>
              <a:gd name="connsiteY35" fmla="*/ 87312 h 1787292"/>
              <a:gd name="connsiteX36" fmla="*/ 2371989 w 12192000"/>
              <a:gd name="connsiteY36" fmla="*/ 106362 h 1787292"/>
              <a:gd name="connsiteX37" fmla="*/ 2408502 w 12192000"/>
              <a:gd name="connsiteY37" fmla="*/ 125412 h 1787292"/>
              <a:gd name="connsiteX38" fmla="*/ 2449777 w 12192000"/>
              <a:gd name="connsiteY38" fmla="*/ 141287 h 1787292"/>
              <a:gd name="connsiteX39" fmla="*/ 2495814 w 12192000"/>
              <a:gd name="connsiteY39" fmla="*/ 155575 h 1787292"/>
              <a:gd name="connsiteX40" fmla="*/ 2548202 w 12192000"/>
              <a:gd name="connsiteY40" fmla="*/ 166687 h 1787292"/>
              <a:gd name="connsiteX41" fmla="*/ 2608527 w 12192000"/>
              <a:gd name="connsiteY41" fmla="*/ 174625 h 1787292"/>
              <a:gd name="connsiteX42" fmla="*/ 2676789 w 12192000"/>
              <a:gd name="connsiteY42" fmla="*/ 176212 h 1787292"/>
              <a:gd name="connsiteX43" fmla="*/ 2745052 w 12192000"/>
              <a:gd name="connsiteY43" fmla="*/ 174625 h 1787292"/>
              <a:gd name="connsiteX44" fmla="*/ 2805377 w 12192000"/>
              <a:gd name="connsiteY44" fmla="*/ 166687 h 1787292"/>
              <a:gd name="connsiteX45" fmla="*/ 2857764 w 12192000"/>
              <a:gd name="connsiteY45" fmla="*/ 155575 h 1787292"/>
              <a:gd name="connsiteX46" fmla="*/ 2903802 w 12192000"/>
              <a:gd name="connsiteY46" fmla="*/ 141287 h 1787292"/>
              <a:gd name="connsiteX47" fmla="*/ 2945077 w 12192000"/>
              <a:gd name="connsiteY47" fmla="*/ 125412 h 1787292"/>
              <a:gd name="connsiteX48" fmla="*/ 2981589 w 12192000"/>
              <a:gd name="connsiteY48" fmla="*/ 106362 h 1787292"/>
              <a:gd name="connsiteX49" fmla="*/ 3019689 w 12192000"/>
              <a:gd name="connsiteY49" fmla="*/ 87312 h 1787292"/>
              <a:gd name="connsiteX50" fmla="*/ 3057789 w 12192000"/>
              <a:gd name="connsiteY50" fmla="*/ 68262 h 1787292"/>
              <a:gd name="connsiteX51" fmla="*/ 3094302 w 12192000"/>
              <a:gd name="connsiteY51" fmla="*/ 52387 h 1787292"/>
              <a:gd name="connsiteX52" fmla="*/ 3135577 w 12192000"/>
              <a:gd name="connsiteY52" fmla="*/ 36512 h 1787292"/>
              <a:gd name="connsiteX53" fmla="*/ 3181614 w 12192000"/>
              <a:gd name="connsiteY53" fmla="*/ 20637 h 1787292"/>
              <a:gd name="connsiteX54" fmla="*/ 3234002 w 12192000"/>
              <a:gd name="connsiteY54" fmla="*/ 9525 h 1787292"/>
              <a:gd name="connsiteX55" fmla="*/ 3294327 w 12192000"/>
              <a:gd name="connsiteY55" fmla="*/ 3175 h 1787292"/>
              <a:gd name="connsiteX56" fmla="*/ 3361002 w 12192000"/>
              <a:gd name="connsiteY56" fmla="*/ 0 h 1787292"/>
              <a:gd name="connsiteX57" fmla="*/ 3430852 w 12192000"/>
              <a:gd name="connsiteY57" fmla="*/ 3175 h 1787292"/>
              <a:gd name="connsiteX58" fmla="*/ 3491177 w 12192000"/>
              <a:gd name="connsiteY58" fmla="*/ 9525 h 1787292"/>
              <a:gd name="connsiteX59" fmla="*/ 3543564 w 12192000"/>
              <a:gd name="connsiteY59" fmla="*/ 20637 h 1787292"/>
              <a:gd name="connsiteX60" fmla="*/ 3589602 w 12192000"/>
              <a:gd name="connsiteY60" fmla="*/ 36512 h 1787292"/>
              <a:gd name="connsiteX61" fmla="*/ 3630877 w 12192000"/>
              <a:gd name="connsiteY61" fmla="*/ 52387 h 1787292"/>
              <a:gd name="connsiteX62" fmla="*/ 3667389 w 12192000"/>
              <a:gd name="connsiteY62" fmla="*/ 68262 h 1787292"/>
              <a:gd name="connsiteX63" fmla="*/ 3705489 w 12192000"/>
              <a:gd name="connsiteY63" fmla="*/ 87312 h 1787292"/>
              <a:gd name="connsiteX64" fmla="*/ 3743589 w 12192000"/>
              <a:gd name="connsiteY64" fmla="*/ 106362 h 1787292"/>
              <a:gd name="connsiteX65" fmla="*/ 3780102 w 12192000"/>
              <a:gd name="connsiteY65" fmla="*/ 125412 h 1787292"/>
              <a:gd name="connsiteX66" fmla="*/ 3821377 w 12192000"/>
              <a:gd name="connsiteY66" fmla="*/ 141287 h 1787292"/>
              <a:gd name="connsiteX67" fmla="*/ 3867414 w 12192000"/>
              <a:gd name="connsiteY67" fmla="*/ 155575 h 1787292"/>
              <a:gd name="connsiteX68" fmla="*/ 3919802 w 12192000"/>
              <a:gd name="connsiteY68" fmla="*/ 166687 h 1787292"/>
              <a:gd name="connsiteX69" fmla="*/ 3980127 w 12192000"/>
              <a:gd name="connsiteY69" fmla="*/ 174625 h 1787292"/>
              <a:gd name="connsiteX70" fmla="*/ 4048389 w 12192000"/>
              <a:gd name="connsiteY70" fmla="*/ 176212 h 1787292"/>
              <a:gd name="connsiteX71" fmla="*/ 4116652 w 12192000"/>
              <a:gd name="connsiteY71" fmla="*/ 174625 h 1787292"/>
              <a:gd name="connsiteX72" fmla="*/ 4176977 w 12192000"/>
              <a:gd name="connsiteY72" fmla="*/ 166687 h 1787292"/>
              <a:gd name="connsiteX73" fmla="*/ 4229364 w 12192000"/>
              <a:gd name="connsiteY73" fmla="*/ 155575 h 1787292"/>
              <a:gd name="connsiteX74" fmla="*/ 4275402 w 12192000"/>
              <a:gd name="connsiteY74" fmla="*/ 141287 h 1787292"/>
              <a:gd name="connsiteX75" fmla="*/ 4316677 w 12192000"/>
              <a:gd name="connsiteY75" fmla="*/ 125412 h 1787292"/>
              <a:gd name="connsiteX76" fmla="*/ 4353189 w 12192000"/>
              <a:gd name="connsiteY76" fmla="*/ 106362 h 1787292"/>
              <a:gd name="connsiteX77" fmla="*/ 4429389 w 12192000"/>
              <a:gd name="connsiteY77" fmla="*/ 68262 h 1787292"/>
              <a:gd name="connsiteX78" fmla="*/ 4465902 w 12192000"/>
              <a:gd name="connsiteY78" fmla="*/ 52387 h 1787292"/>
              <a:gd name="connsiteX79" fmla="*/ 4507177 w 12192000"/>
              <a:gd name="connsiteY79" fmla="*/ 36512 h 1787292"/>
              <a:gd name="connsiteX80" fmla="*/ 4553214 w 12192000"/>
              <a:gd name="connsiteY80" fmla="*/ 20637 h 1787292"/>
              <a:gd name="connsiteX81" fmla="*/ 4605602 w 12192000"/>
              <a:gd name="connsiteY81" fmla="*/ 9525 h 1787292"/>
              <a:gd name="connsiteX82" fmla="*/ 4665928 w 12192000"/>
              <a:gd name="connsiteY82" fmla="*/ 3175 h 1787292"/>
              <a:gd name="connsiteX83" fmla="*/ 4734189 w 12192000"/>
              <a:gd name="connsiteY83" fmla="*/ 0 h 1787292"/>
              <a:gd name="connsiteX84" fmla="*/ 4802453 w 12192000"/>
              <a:gd name="connsiteY84" fmla="*/ 3175 h 1787292"/>
              <a:gd name="connsiteX85" fmla="*/ 4862777 w 12192000"/>
              <a:gd name="connsiteY85" fmla="*/ 9525 h 1787292"/>
              <a:gd name="connsiteX86" fmla="*/ 4915165 w 12192000"/>
              <a:gd name="connsiteY86" fmla="*/ 20637 h 1787292"/>
              <a:gd name="connsiteX87" fmla="*/ 4961201 w 12192000"/>
              <a:gd name="connsiteY87" fmla="*/ 36512 h 1787292"/>
              <a:gd name="connsiteX88" fmla="*/ 5002476 w 12192000"/>
              <a:gd name="connsiteY88" fmla="*/ 52387 h 1787292"/>
              <a:gd name="connsiteX89" fmla="*/ 5038989 w 12192000"/>
              <a:gd name="connsiteY89" fmla="*/ 68262 h 1787292"/>
              <a:gd name="connsiteX90" fmla="*/ 5077089 w 12192000"/>
              <a:gd name="connsiteY90" fmla="*/ 87312 h 1787292"/>
              <a:gd name="connsiteX91" fmla="*/ 5115189 w 12192000"/>
              <a:gd name="connsiteY91" fmla="*/ 106362 h 1787292"/>
              <a:gd name="connsiteX92" fmla="*/ 5151701 w 12192000"/>
              <a:gd name="connsiteY92" fmla="*/ 125412 h 1787292"/>
              <a:gd name="connsiteX93" fmla="*/ 5192976 w 12192000"/>
              <a:gd name="connsiteY93" fmla="*/ 141287 h 1787292"/>
              <a:gd name="connsiteX94" fmla="*/ 5239014 w 12192000"/>
              <a:gd name="connsiteY94" fmla="*/ 155575 h 1787292"/>
              <a:gd name="connsiteX95" fmla="*/ 5291401 w 12192000"/>
              <a:gd name="connsiteY95" fmla="*/ 166687 h 1787292"/>
              <a:gd name="connsiteX96" fmla="*/ 5351727 w 12192000"/>
              <a:gd name="connsiteY96" fmla="*/ 174625 h 1787292"/>
              <a:gd name="connsiteX97" fmla="*/ 5410199 w 12192000"/>
              <a:gd name="connsiteY97" fmla="*/ 175985 h 1787292"/>
              <a:gd name="connsiteX98" fmla="*/ 5468671 w 12192000"/>
              <a:gd name="connsiteY98" fmla="*/ 174625 h 1787292"/>
              <a:gd name="connsiteX99" fmla="*/ 5528996 w 12192000"/>
              <a:gd name="connsiteY99" fmla="*/ 166687 h 1787292"/>
              <a:gd name="connsiteX100" fmla="*/ 5581383 w 12192000"/>
              <a:gd name="connsiteY100" fmla="*/ 155575 h 1787292"/>
              <a:gd name="connsiteX101" fmla="*/ 5627421 w 12192000"/>
              <a:gd name="connsiteY101" fmla="*/ 141287 h 1787292"/>
              <a:gd name="connsiteX102" fmla="*/ 5668696 w 12192000"/>
              <a:gd name="connsiteY102" fmla="*/ 125412 h 1787292"/>
              <a:gd name="connsiteX103" fmla="*/ 5705209 w 12192000"/>
              <a:gd name="connsiteY103" fmla="*/ 106362 h 1787292"/>
              <a:gd name="connsiteX104" fmla="*/ 5743308 w 12192000"/>
              <a:gd name="connsiteY104" fmla="*/ 87312 h 1787292"/>
              <a:gd name="connsiteX105" fmla="*/ 5781408 w 12192000"/>
              <a:gd name="connsiteY105" fmla="*/ 68262 h 1787292"/>
              <a:gd name="connsiteX106" fmla="*/ 5817921 w 12192000"/>
              <a:gd name="connsiteY106" fmla="*/ 52387 h 1787292"/>
              <a:gd name="connsiteX107" fmla="*/ 5859196 w 12192000"/>
              <a:gd name="connsiteY107" fmla="*/ 36512 h 1787292"/>
              <a:gd name="connsiteX108" fmla="*/ 5905234 w 12192000"/>
              <a:gd name="connsiteY108" fmla="*/ 20637 h 1787292"/>
              <a:gd name="connsiteX109" fmla="*/ 5957621 w 12192000"/>
              <a:gd name="connsiteY109" fmla="*/ 9525 h 1787292"/>
              <a:gd name="connsiteX110" fmla="*/ 6017947 w 12192000"/>
              <a:gd name="connsiteY110" fmla="*/ 3175 h 1787292"/>
              <a:gd name="connsiteX111" fmla="*/ 6086208 w 12192000"/>
              <a:gd name="connsiteY111" fmla="*/ 0 h 1787292"/>
              <a:gd name="connsiteX112" fmla="*/ 6095999 w 12192000"/>
              <a:gd name="connsiteY112" fmla="*/ 455 h 1787292"/>
              <a:gd name="connsiteX113" fmla="*/ 6105789 w 12192000"/>
              <a:gd name="connsiteY113" fmla="*/ 0 h 1787292"/>
              <a:gd name="connsiteX114" fmla="*/ 6174052 w 12192000"/>
              <a:gd name="connsiteY114" fmla="*/ 3175 h 1787292"/>
              <a:gd name="connsiteX115" fmla="*/ 6234377 w 12192000"/>
              <a:gd name="connsiteY115" fmla="*/ 9525 h 1787292"/>
              <a:gd name="connsiteX116" fmla="*/ 6286764 w 12192000"/>
              <a:gd name="connsiteY116" fmla="*/ 20637 h 1787292"/>
              <a:gd name="connsiteX117" fmla="*/ 6332802 w 12192000"/>
              <a:gd name="connsiteY117" fmla="*/ 36512 h 1787292"/>
              <a:gd name="connsiteX118" fmla="*/ 6374077 w 12192000"/>
              <a:gd name="connsiteY118" fmla="*/ 52387 h 1787292"/>
              <a:gd name="connsiteX119" fmla="*/ 6410589 w 12192000"/>
              <a:gd name="connsiteY119" fmla="*/ 68262 h 1787292"/>
              <a:gd name="connsiteX120" fmla="*/ 6448689 w 12192000"/>
              <a:gd name="connsiteY120" fmla="*/ 87312 h 1787292"/>
              <a:gd name="connsiteX121" fmla="*/ 6486789 w 12192000"/>
              <a:gd name="connsiteY121" fmla="*/ 106362 h 1787292"/>
              <a:gd name="connsiteX122" fmla="*/ 6523302 w 12192000"/>
              <a:gd name="connsiteY122" fmla="*/ 125412 h 1787292"/>
              <a:gd name="connsiteX123" fmla="*/ 6564577 w 12192000"/>
              <a:gd name="connsiteY123" fmla="*/ 141287 h 1787292"/>
              <a:gd name="connsiteX124" fmla="*/ 6610614 w 12192000"/>
              <a:gd name="connsiteY124" fmla="*/ 155575 h 1787292"/>
              <a:gd name="connsiteX125" fmla="*/ 6663002 w 12192000"/>
              <a:gd name="connsiteY125" fmla="*/ 166687 h 1787292"/>
              <a:gd name="connsiteX126" fmla="*/ 6723327 w 12192000"/>
              <a:gd name="connsiteY126" fmla="*/ 174625 h 1787292"/>
              <a:gd name="connsiteX127" fmla="*/ 6781799 w 12192000"/>
              <a:gd name="connsiteY127" fmla="*/ 175985 h 1787292"/>
              <a:gd name="connsiteX128" fmla="*/ 6840271 w 12192000"/>
              <a:gd name="connsiteY128" fmla="*/ 174625 h 1787292"/>
              <a:gd name="connsiteX129" fmla="*/ 6900596 w 12192000"/>
              <a:gd name="connsiteY129" fmla="*/ 166687 h 1787292"/>
              <a:gd name="connsiteX130" fmla="*/ 6952983 w 12192000"/>
              <a:gd name="connsiteY130" fmla="*/ 155575 h 1787292"/>
              <a:gd name="connsiteX131" fmla="*/ 6999021 w 12192000"/>
              <a:gd name="connsiteY131" fmla="*/ 141287 h 1787292"/>
              <a:gd name="connsiteX132" fmla="*/ 7040296 w 12192000"/>
              <a:gd name="connsiteY132" fmla="*/ 125412 h 1787292"/>
              <a:gd name="connsiteX133" fmla="*/ 7076808 w 12192000"/>
              <a:gd name="connsiteY133" fmla="*/ 106362 h 1787292"/>
              <a:gd name="connsiteX134" fmla="*/ 7114908 w 12192000"/>
              <a:gd name="connsiteY134" fmla="*/ 87312 h 1787292"/>
              <a:gd name="connsiteX135" fmla="*/ 7153008 w 12192000"/>
              <a:gd name="connsiteY135" fmla="*/ 68262 h 1787292"/>
              <a:gd name="connsiteX136" fmla="*/ 7189521 w 12192000"/>
              <a:gd name="connsiteY136" fmla="*/ 52387 h 1787292"/>
              <a:gd name="connsiteX137" fmla="*/ 7230796 w 12192000"/>
              <a:gd name="connsiteY137" fmla="*/ 36512 h 1787292"/>
              <a:gd name="connsiteX138" fmla="*/ 7276833 w 12192000"/>
              <a:gd name="connsiteY138" fmla="*/ 20637 h 1787292"/>
              <a:gd name="connsiteX139" fmla="*/ 7329221 w 12192000"/>
              <a:gd name="connsiteY139" fmla="*/ 9525 h 1787292"/>
              <a:gd name="connsiteX140" fmla="*/ 7389546 w 12192000"/>
              <a:gd name="connsiteY140" fmla="*/ 3175 h 1787292"/>
              <a:gd name="connsiteX141" fmla="*/ 7457808 w 12192000"/>
              <a:gd name="connsiteY141" fmla="*/ 0 h 1787292"/>
              <a:gd name="connsiteX142" fmla="*/ 7526071 w 12192000"/>
              <a:gd name="connsiteY142" fmla="*/ 3175 h 1787292"/>
              <a:gd name="connsiteX143" fmla="*/ 7586396 w 12192000"/>
              <a:gd name="connsiteY143" fmla="*/ 9525 h 1787292"/>
              <a:gd name="connsiteX144" fmla="*/ 7638783 w 12192000"/>
              <a:gd name="connsiteY144" fmla="*/ 20637 h 1787292"/>
              <a:gd name="connsiteX145" fmla="*/ 7684821 w 12192000"/>
              <a:gd name="connsiteY145" fmla="*/ 36512 h 1787292"/>
              <a:gd name="connsiteX146" fmla="*/ 7726096 w 12192000"/>
              <a:gd name="connsiteY146" fmla="*/ 52387 h 1787292"/>
              <a:gd name="connsiteX147" fmla="*/ 7762608 w 12192000"/>
              <a:gd name="connsiteY147" fmla="*/ 68262 h 1787292"/>
              <a:gd name="connsiteX148" fmla="*/ 7800708 w 12192000"/>
              <a:gd name="connsiteY148" fmla="*/ 87312 h 1787292"/>
              <a:gd name="connsiteX149" fmla="*/ 7838808 w 12192000"/>
              <a:gd name="connsiteY149" fmla="*/ 106362 h 1787292"/>
              <a:gd name="connsiteX150" fmla="*/ 7875321 w 12192000"/>
              <a:gd name="connsiteY150" fmla="*/ 125412 h 1787292"/>
              <a:gd name="connsiteX151" fmla="*/ 7916596 w 12192000"/>
              <a:gd name="connsiteY151" fmla="*/ 141287 h 1787292"/>
              <a:gd name="connsiteX152" fmla="*/ 7962633 w 12192000"/>
              <a:gd name="connsiteY152" fmla="*/ 155575 h 1787292"/>
              <a:gd name="connsiteX153" fmla="*/ 8015021 w 12192000"/>
              <a:gd name="connsiteY153" fmla="*/ 166687 h 1787292"/>
              <a:gd name="connsiteX154" fmla="*/ 8075346 w 12192000"/>
              <a:gd name="connsiteY154" fmla="*/ 174625 h 1787292"/>
              <a:gd name="connsiteX155" fmla="*/ 8143608 w 12192000"/>
              <a:gd name="connsiteY155" fmla="*/ 176212 h 1787292"/>
              <a:gd name="connsiteX156" fmla="*/ 8211871 w 12192000"/>
              <a:gd name="connsiteY156" fmla="*/ 174625 h 1787292"/>
              <a:gd name="connsiteX157" fmla="*/ 8272196 w 12192000"/>
              <a:gd name="connsiteY157" fmla="*/ 166687 h 1787292"/>
              <a:gd name="connsiteX158" fmla="*/ 8324583 w 12192000"/>
              <a:gd name="connsiteY158" fmla="*/ 155575 h 1787292"/>
              <a:gd name="connsiteX159" fmla="*/ 8370621 w 12192000"/>
              <a:gd name="connsiteY159" fmla="*/ 141287 h 1787292"/>
              <a:gd name="connsiteX160" fmla="*/ 8411896 w 12192000"/>
              <a:gd name="connsiteY160" fmla="*/ 125412 h 1787292"/>
              <a:gd name="connsiteX161" fmla="*/ 8448408 w 12192000"/>
              <a:gd name="connsiteY161" fmla="*/ 106362 h 1787292"/>
              <a:gd name="connsiteX162" fmla="*/ 8486508 w 12192000"/>
              <a:gd name="connsiteY162" fmla="*/ 87312 h 1787292"/>
              <a:gd name="connsiteX163" fmla="*/ 8524608 w 12192000"/>
              <a:gd name="connsiteY163" fmla="*/ 68262 h 1787292"/>
              <a:gd name="connsiteX164" fmla="*/ 8561120 w 12192000"/>
              <a:gd name="connsiteY164" fmla="*/ 52387 h 1787292"/>
              <a:gd name="connsiteX165" fmla="*/ 8602396 w 12192000"/>
              <a:gd name="connsiteY165" fmla="*/ 36512 h 1787292"/>
              <a:gd name="connsiteX166" fmla="*/ 8648432 w 12192000"/>
              <a:gd name="connsiteY166" fmla="*/ 20637 h 1787292"/>
              <a:gd name="connsiteX167" fmla="*/ 8700820 w 12192000"/>
              <a:gd name="connsiteY167" fmla="*/ 9525 h 1787292"/>
              <a:gd name="connsiteX168" fmla="*/ 8761146 w 12192000"/>
              <a:gd name="connsiteY168" fmla="*/ 3175 h 1787292"/>
              <a:gd name="connsiteX169" fmla="*/ 8827820 w 12192000"/>
              <a:gd name="connsiteY169" fmla="*/ 0 h 1787292"/>
              <a:gd name="connsiteX170" fmla="*/ 8897670 w 12192000"/>
              <a:gd name="connsiteY170" fmla="*/ 3175 h 1787292"/>
              <a:gd name="connsiteX171" fmla="*/ 8957996 w 12192000"/>
              <a:gd name="connsiteY171" fmla="*/ 9525 h 1787292"/>
              <a:gd name="connsiteX172" fmla="*/ 9010382 w 12192000"/>
              <a:gd name="connsiteY172" fmla="*/ 20637 h 1787292"/>
              <a:gd name="connsiteX173" fmla="*/ 9056420 w 12192000"/>
              <a:gd name="connsiteY173" fmla="*/ 36512 h 1787292"/>
              <a:gd name="connsiteX174" fmla="*/ 9097696 w 12192000"/>
              <a:gd name="connsiteY174" fmla="*/ 52387 h 1787292"/>
              <a:gd name="connsiteX175" fmla="*/ 9134208 w 12192000"/>
              <a:gd name="connsiteY175" fmla="*/ 68262 h 1787292"/>
              <a:gd name="connsiteX176" fmla="*/ 9172308 w 12192000"/>
              <a:gd name="connsiteY176" fmla="*/ 87312 h 1787292"/>
              <a:gd name="connsiteX177" fmla="*/ 9210408 w 12192000"/>
              <a:gd name="connsiteY177" fmla="*/ 106362 h 1787292"/>
              <a:gd name="connsiteX178" fmla="*/ 9246920 w 12192000"/>
              <a:gd name="connsiteY178" fmla="*/ 125412 h 1787292"/>
              <a:gd name="connsiteX179" fmla="*/ 9288196 w 12192000"/>
              <a:gd name="connsiteY179" fmla="*/ 141287 h 1787292"/>
              <a:gd name="connsiteX180" fmla="*/ 9334232 w 12192000"/>
              <a:gd name="connsiteY180" fmla="*/ 155575 h 1787292"/>
              <a:gd name="connsiteX181" fmla="*/ 9386620 w 12192000"/>
              <a:gd name="connsiteY181" fmla="*/ 166687 h 1787292"/>
              <a:gd name="connsiteX182" fmla="*/ 9446946 w 12192000"/>
              <a:gd name="connsiteY182" fmla="*/ 174625 h 1787292"/>
              <a:gd name="connsiteX183" fmla="*/ 9515208 w 12192000"/>
              <a:gd name="connsiteY183" fmla="*/ 176212 h 1787292"/>
              <a:gd name="connsiteX184" fmla="*/ 9583470 w 12192000"/>
              <a:gd name="connsiteY184" fmla="*/ 174625 h 1787292"/>
              <a:gd name="connsiteX185" fmla="*/ 9643796 w 12192000"/>
              <a:gd name="connsiteY185" fmla="*/ 166687 h 1787292"/>
              <a:gd name="connsiteX186" fmla="*/ 9696182 w 12192000"/>
              <a:gd name="connsiteY186" fmla="*/ 155575 h 1787292"/>
              <a:gd name="connsiteX187" fmla="*/ 9742220 w 12192000"/>
              <a:gd name="connsiteY187" fmla="*/ 141287 h 1787292"/>
              <a:gd name="connsiteX188" fmla="*/ 9783496 w 12192000"/>
              <a:gd name="connsiteY188" fmla="*/ 125412 h 1787292"/>
              <a:gd name="connsiteX189" fmla="*/ 9820008 w 12192000"/>
              <a:gd name="connsiteY189" fmla="*/ 106362 h 1787292"/>
              <a:gd name="connsiteX190" fmla="*/ 9896208 w 12192000"/>
              <a:gd name="connsiteY190" fmla="*/ 68262 h 1787292"/>
              <a:gd name="connsiteX191" fmla="*/ 9932720 w 12192000"/>
              <a:gd name="connsiteY191" fmla="*/ 52387 h 1787292"/>
              <a:gd name="connsiteX192" fmla="*/ 9973996 w 12192000"/>
              <a:gd name="connsiteY192" fmla="*/ 36512 h 1787292"/>
              <a:gd name="connsiteX193" fmla="*/ 10020032 w 12192000"/>
              <a:gd name="connsiteY193" fmla="*/ 20637 h 1787292"/>
              <a:gd name="connsiteX194" fmla="*/ 10072420 w 12192000"/>
              <a:gd name="connsiteY194" fmla="*/ 9525 h 1787292"/>
              <a:gd name="connsiteX195" fmla="*/ 10132746 w 12192000"/>
              <a:gd name="connsiteY195" fmla="*/ 3175 h 1787292"/>
              <a:gd name="connsiteX196" fmla="*/ 10201008 w 12192000"/>
              <a:gd name="connsiteY196" fmla="*/ 0 h 1787292"/>
              <a:gd name="connsiteX197" fmla="*/ 10269270 w 12192000"/>
              <a:gd name="connsiteY197" fmla="*/ 3175 h 1787292"/>
              <a:gd name="connsiteX198" fmla="*/ 10329596 w 12192000"/>
              <a:gd name="connsiteY198" fmla="*/ 9525 h 1787292"/>
              <a:gd name="connsiteX199" fmla="*/ 10381982 w 12192000"/>
              <a:gd name="connsiteY199" fmla="*/ 20637 h 1787292"/>
              <a:gd name="connsiteX200" fmla="*/ 10428020 w 12192000"/>
              <a:gd name="connsiteY200" fmla="*/ 36512 h 1787292"/>
              <a:gd name="connsiteX201" fmla="*/ 10469296 w 12192000"/>
              <a:gd name="connsiteY201" fmla="*/ 52387 h 1787292"/>
              <a:gd name="connsiteX202" fmla="*/ 10505808 w 12192000"/>
              <a:gd name="connsiteY202" fmla="*/ 68262 h 1787292"/>
              <a:gd name="connsiteX203" fmla="*/ 10543908 w 12192000"/>
              <a:gd name="connsiteY203" fmla="*/ 87312 h 1787292"/>
              <a:gd name="connsiteX204" fmla="*/ 10582008 w 12192000"/>
              <a:gd name="connsiteY204" fmla="*/ 106362 h 1787292"/>
              <a:gd name="connsiteX205" fmla="*/ 10618520 w 12192000"/>
              <a:gd name="connsiteY205" fmla="*/ 125412 h 1787292"/>
              <a:gd name="connsiteX206" fmla="*/ 10659796 w 12192000"/>
              <a:gd name="connsiteY206" fmla="*/ 141287 h 1787292"/>
              <a:gd name="connsiteX207" fmla="*/ 10705832 w 12192000"/>
              <a:gd name="connsiteY207" fmla="*/ 155575 h 1787292"/>
              <a:gd name="connsiteX208" fmla="*/ 10758220 w 12192000"/>
              <a:gd name="connsiteY208" fmla="*/ 166687 h 1787292"/>
              <a:gd name="connsiteX209" fmla="*/ 10818546 w 12192000"/>
              <a:gd name="connsiteY209" fmla="*/ 174625 h 1787292"/>
              <a:gd name="connsiteX210" fmla="*/ 10886808 w 12192000"/>
              <a:gd name="connsiteY210" fmla="*/ 176212 h 1787292"/>
              <a:gd name="connsiteX211" fmla="*/ 10955070 w 12192000"/>
              <a:gd name="connsiteY211" fmla="*/ 174625 h 1787292"/>
              <a:gd name="connsiteX212" fmla="*/ 11015396 w 12192000"/>
              <a:gd name="connsiteY212" fmla="*/ 166687 h 1787292"/>
              <a:gd name="connsiteX213" fmla="*/ 11067782 w 12192000"/>
              <a:gd name="connsiteY213" fmla="*/ 155575 h 1787292"/>
              <a:gd name="connsiteX214" fmla="*/ 11113820 w 12192000"/>
              <a:gd name="connsiteY214" fmla="*/ 141287 h 1787292"/>
              <a:gd name="connsiteX215" fmla="*/ 11155096 w 12192000"/>
              <a:gd name="connsiteY215" fmla="*/ 125412 h 1787292"/>
              <a:gd name="connsiteX216" fmla="*/ 11191608 w 12192000"/>
              <a:gd name="connsiteY216" fmla="*/ 106362 h 1787292"/>
              <a:gd name="connsiteX217" fmla="*/ 11229708 w 12192000"/>
              <a:gd name="connsiteY217" fmla="*/ 87312 h 1787292"/>
              <a:gd name="connsiteX218" fmla="*/ 11267808 w 12192000"/>
              <a:gd name="connsiteY218" fmla="*/ 68262 h 1787292"/>
              <a:gd name="connsiteX219" fmla="*/ 11304320 w 12192000"/>
              <a:gd name="connsiteY219" fmla="*/ 52387 h 1787292"/>
              <a:gd name="connsiteX220" fmla="*/ 11345596 w 12192000"/>
              <a:gd name="connsiteY220" fmla="*/ 36512 h 1787292"/>
              <a:gd name="connsiteX221" fmla="*/ 11391632 w 12192000"/>
              <a:gd name="connsiteY221" fmla="*/ 20637 h 1787292"/>
              <a:gd name="connsiteX222" fmla="*/ 11444020 w 12192000"/>
              <a:gd name="connsiteY222" fmla="*/ 9525 h 1787292"/>
              <a:gd name="connsiteX223" fmla="*/ 11504346 w 12192000"/>
              <a:gd name="connsiteY223" fmla="*/ 3175 h 1787292"/>
              <a:gd name="connsiteX224" fmla="*/ 11572608 w 12192000"/>
              <a:gd name="connsiteY224" fmla="*/ 0 h 1787292"/>
              <a:gd name="connsiteX225" fmla="*/ 11640870 w 12192000"/>
              <a:gd name="connsiteY225" fmla="*/ 3175 h 1787292"/>
              <a:gd name="connsiteX226" fmla="*/ 11701196 w 12192000"/>
              <a:gd name="connsiteY226" fmla="*/ 9525 h 1787292"/>
              <a:gd name="connsiteX227" fmla="*/ 11753582 w 12192000"/>
              <a:gd name="connsiteY227" fmla="*/ 20637 h 1787292"/>
              <a:gd name="connsiteX228" fmla="*/ 11799620 w 12192000"/>
              <a:gd name="connsiteY228" fmla="*/ 36512 h 1787292"/>
              <a:gd name="connsiteX229" fmla="*/ 11840896 w 12192000"/>
              <a:gd name="connsiteY229" fmla="*/ 52387 h 1787292"/>
              <a:gd name="connsiteX230" fmla="*/ 11877408 w 12192000"/>
              <a:gd name="connsiteY230" fmla="*/ 68262 h 1787292"/>
              <a:gd name="connsiteX231" fmla="*/ 11915508 w 12192000"/>
              <a:gd name="connsiteY231" fmla="*/ 87312 h 1787292"/>
              <a:gd name="connsiteX232" fmla="*/ 11953608 w 12192000"/>
              <a:gd name="connsiteY232" fmla="*/ 106362 h 1787292"/>
              <a:gd name="connsiteX233" fmla="*/ 11990120 w 12192000"/>
              <a:gd name="connsiteY233" fmla="*/ 125412 h 1787292"/>
              <a:gd name="connsiteX234" fmla="*/ 12031396 w 12192000"/>
              <a:gd name="connsiteY234" fmla="*/ 141287 h 1787292"/>
              <a:gd name="connsiteX235" fmla="*/ 12077432 w 12192000"/>
              <a:gd name="connsiteY235" fmla="*/ 155575 h 1787292"/>
              <a:gd name="connsiteX236" fmla="*/ 12129820 w 12192000"/>
              <a:gd name="connsiteY236" fmla="*/ 166688 h 1787292"/>
              <a:gd name="connsiteX237" fmla="*/ 12190146 w 12192000"/>
              <a:gd name="connsiteY237" fmla="*/ 174625 h 1787292"/>
              <a:gd name="connsiteX238" fmla="*/ 12192000 w 12192000"/>
              <a:gd name="connsiteY238" fmla="*/ 174668 h 1787292"/>
              <a:gd name="connsiteX239" fmla="*/ 12192000 w 12192000"/>
              <a:gd name="connsiteY239" fmla="*/ 885826 h 1787292"/>
              <a:gd name="connsiteX240" fmla="*/ 12192000 w 12192000"/>
              <a:gd name="connsiteY240" fmla="*/ 1787292 h 1787292"/>
              <a:gd name="connsiteX241" fmla="*/ 0 w 12192000"/>
              <a:gd name="connsiteY241" fmla="*/ 1787292 h 1787292"/>
              <a:gd name="connsiteX242" fmla="*/ 0 w 12192000"/>
              <a:gd name="connsiteY242" fmla="*/ 885826 h 1787292"/>
              <a:gd name="connsiteX243" fmla="*/ 0 w 12192000"/>
              <a:gd name="connsiteY243" fmla="*/ 174668 h 1787292"/>
              <a:gd name="connsiteX244" fmla="*/ 1852 w 12192000"/>
              <a:gd name="connsiteY244" fmla="*/ 174625 h 1787292"/>
              <a:gd name="connsiteX245" fmla="*/ 62177 w 12192000"/>
              <a:gd name="connsiteY245" fmla="*/ 166687 h 1787292"/>
              <a:gd name="connsiteX246" fmla="*/ 114564 w 12192000"/>
              <a:gd name="connsiteY246" fmla="*/ 155575 h 1787292"/>
              <a:gd name="connsiteX247" fmla="*/ 160602 w 12192000"/>
              <a:gd name="connsiteY247" fmla="*/ 141287 h 1787292"/>
              <a:gd name="connsiteX248" fmla="*/ 201877 w 12192000"/>
              <a:gd name="connsiteY248" fmla="*/ 125412 h 1787292"/>
              <a:gd name="connsiteX249" fmla="*/ 238389 w 12192000"/>
              <a:gd name="connsiteY249" fmla="*/ 106362 h 1787292"/>
              <a:gd name="connsiteX250" fmla="*/ 276489 w 12192000"/>
              <a:gd name="connsiteY250" fmla="*/ 87312 h 1787292"/>
              <a:gd name="connsiteX251" fmla="*/ 314589 w 12192000"/>
              <a:gd name="connsiteY251" fmla="*/ 68262 h 1787292"/>
              <a:gd name="connsiteX252" fmla="*/ 351102 w 12192000"/>
              <a:gd name="connsiteY252" fmla="*/ 52387 h 1787292"/>
              <a:gd name="connsiteX253" fmla="*/ 392377 w 12192000"/>
              <a:gd name="connsiteY253" fmla="*/ 36512 h 1787292"/>
              <a:gd name="connsiteX254" fmla="*/ 438414 w 12192000"/>
              <a:gd name="connsiteY254" fmla="*/ 20637 h 1787292"/>
              <a:gd name="connsiteX255" fmla="*/ 490802 w 12192000"/>
              <a:gd name="connsiteY255" fmla="*/ 9525 h 1787292"/>
              <a:gd name="connsiteX256" fmla="*/ 551127 w 12192000"/>
              <a:gd name="connsiteY256" fmla="*/ 3175 h 1787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Lst>
            <a:rect l="l" t="t" r="r" b="b"/>
            <a:pathLst>
              <a:path w="12192000" h="1787292">
                <a:moveTo>
                  <a:pt x="619389" y="0"/>
                </a:moveTo>
                <a:lnTo>
                  <a:pt x="687652" y="3175"/>
                </a:lnTo>
                <a:lnTo>
                  <a:pt x="747977" y="9525"/>
                </a:lnTo>
                <a:lnTo>
                  <a:pt x="800364" y="20637"/>
                </a:lnTo>
                <a:lnTo>
                  <a:pt x="846402" y="36512"/>
                </a:lnTo>
                <a:lnTo>
                  <a:pt x="887677" y="52387"/>
                </a:lnTo>
                <a:lnTo>
                  <a:pt x="924189" y="68262"/>
                </a:lnTo>
                <a:lnTo>
                  <a:pt x="962289" y="87312"/>
                </a:lnTo>
                <a:lnTo>
                  <a:pt x="1000389" y="106362"/>
                </a:lnTo>
                <a:lnTo>
                  <a:pt x="1036902" y="125412"/>
                </a:lnTo>
                <a:lnTo>
                  <a:pt x="1078177" y="141287"/>
                </a:lnTo>
                <a:lnTo>
                  <a:pt x="1124214" y="155575"/>
                </a:lnTo>
                <a:lnTo>
                  <a:pt x="1176602" y="166687"/>
                </a:lnTo>
                <a:lnTo>
                  <a:pt x="1236927" y="174625"/>
                </a:lnTo>
                <a:lnTo>
                  <a:pt x="1305189" y="176212"/>
                </a:lnTo>
                <a:lnTo>
                  <a:pt x="1373452" y="174625"/>
                </a:lnTo>
                <a:lnTo>
                  <a:pt x="1433777" y="166687"/>
                </a:lnTo>
                <a:lnTo>
                  <a:pt x="1486164" y="155575"/>
                </a:lnTo>
                <a:lnTo>
                  <a:pt x="1532202" y="141287"/>
                </a:lnTo>
                <a:lnTo>
                  <a:pt x="1573477" y="125412"/>
                </a:lnTo>
                <a:lnTo>
                  <a:pt x="1609989" y="106362"/>
                </a:lnTo>
                <a:lnTo>
                  <a:pt x="1648089" y="87312"/>
                </a:lnTo>
                <a:lnTo>
                  <a:pt x="1686189" y="68262"/>
                </a:lnTo>
                <a:lnTo>
                  <a:pt x="1722702" y="52387"/>
                </a:lnTo>
                <a:lnTo>
                  <a:pt x="1763977" y="36512"/>
                </a:lnTo>
                <a:lnTo>
                  <a:pt x="1810014" y="20637"/>
                </a:lnTo>
                <a:lnTo>
                  <a:pt x="1862402" y="9525"/>
                </a:lnTo>
                <a:lnTo>
                  <a:pt x="1922727" y="3175"/>
                </a:lnTo>
                <a:lnTo>
                  <a:pt x="1990989" y="0"/>
                </a:lnTo>
                <a:lnTo>
                  <a:pt x="2059252" y="3175"/>
                </a:lnTo>
                <a:lnTo>
                  <a:pt x="2119577" y="9525"/>
                </a:lnTo>
                <a:lnTo>
                  <a:pt x="2171964" y="20637"/>
                </a:lnTo>
                <a:lnTo>
                  <a:pt x="2218002" y="36512"/>
                </a:lnTo>
                <a:lnTo>
                  <a:pt x="2259277" y="52387"/>
                </a:lnTo>
                <a:lnTo>
                  <a:pt x="2295789" y="68262"/>
                </a:lnTo>
                <a:lnTo>
                  <a:pt x="2333889" y="87312"/>
                </a:lnTo>
                <a:lnTo>
                  <a:pt x="2371989" y="106362"/>
                </a:lnTo>
                <a:lnTo>
                  <a:pt x="2408502" y="125412"/>
                </a:lnTo>
                <a:lnTo>
                  <a:pt x="2449777" y="141287"/>
                </a:lnTo>
                <a:lnTo>
                  <a:pt x="2495814" y="155575"/>
                </a:lnTo>
                <a:lnTo>
                  <a:pt x="2548202" y="166687"/>
                </a:lnTo>
                <a:lnTo>
                  <a:pt x="2608527" y="174625"/>
                </a:lnTo>
                <a:lnTo>
                  <a:pt x="2676789" y="176212"/>
                </a:lnTo>
                <a:lnTo>
                  <a:pt x="2745052" y="174625"/>
                </a:lnTo>
                <a:lnTo>
                  <a:pt x="2805377" y="166687"/>
                </a:lnTo>
                <a:lnTo>
                  <a:pt x="2857764" y="155575"/>
                </a:lnTo>
                <a:lnTo>
                  <a:pt x="2903802" y="141287"/>
                </a:lnTo>
                <a:lnTo>
                  <a:pt x="2945077" y="125412"/>
                </a:lnTo>
                <a:lnTo>
                  <a:pt x="2981589" y="106362"/>
                </a:lnTo>
                <a:lnTo>
                  <a:pt x="3019689" y="87312"/>
                </a:lnTo>
                <a:lnTo>
                  <a:pt x="3057789" y="68262"/>
                </a:lnTo>
                <a:lnTo>
                  <a:pt x="3094302" y="52387"/>
                </a:lnTo>
                <a:lnTo>
                  <a:pt x="3135577" y="36512"/>
                </a:lnTo>
                <a:lnTo>
                  <a:pt x="3181614" y="20637"/>
                </a:lnTo>
                <a:lnTo>
                  <a:pt x="3234002" y="9525"/>
                </a:lnTo>
                <a:lnTo>
                  <a:pt x="3294327" y="3175"/>
                </a:lnTo>
                <a:lnTo>
                  <a:pt x="3361002" y="0"/>
                </a:lnTo>
                <a:lnTo>
                  <a:pt x="3430852" y="3175"/>
                </a:lnTo>
                <a:lnTo>
                  <a:pt x="3491177" y="9525"/>
                </a:lnTo>
                <a:lnTo>
                  <a:pt x="3543564" y="20637"/>
                </a:lnTo>
                <a:lnTo>
                  <a:pt x="3589602" y="36512"/>
                </a:lnTo>
                <a:lnTo>
                  <a:pt x="3630877" y="52387"/>
                </a:lnTo>
                <a:lnTo>
                  <a:pt x="3667389" y="68262"/>
                </a:lnTo>
                <a:lnTo>
                  <a:pt x="3705489" y="87312"/>
                </a:lnTo>
                <a:lnTo>
                  <a:pt x="3743589" y="106362"/>
                </a:lnTo>
                <a:lnTo>
                  <a:pt x="3780102" y="125412"/>
                </a:lnTo>
                <a:lnTo>
                  <a:pt x="3821377" y="141287"/>
                </a:lnTo>
                <a:lnTo>
                  <a:pt x="3867414" y="155575"/>
                </a:lnTo>
                <a:lnTo>
                  <a:pt x="3919802" y="166687"/>
                </a:lnTo>
                <a:lnTo>
                  <a:pt x="3980127" y="174625"/>
                </a:lnTo>
                <a:lnTo>
                  <a:pt x="4048389" y="176212"/>
                </a:lnTo>
                <a:lnTo>
                  <a:pt x="4116652" y="174625"/>
                </a:lnTo>
                <a:lnTo>
                  <a:pt x="4176977" y="166687"/>
                </a:lnTo>
                <a:lnTo>
                  <a:pt x="4229364" y="155575"/>
                </a:lnTo>
                <a:lnTo>
                  <a:pt x="4275402" y="141287"/>
                </a:lnTo>
                <a:lnTo>
                  <a:pt x="4316677" y="125412"/>
                </a:lnTo>
                <a:lnTo>
                  <a:pt x="4353189" y="106362"/>
                </a:lnTo>
                <a:lnTo>
                  <a:pt x="4429389" y="68262"/>
                </a:lnTo>
                <a:lnTo>
                  <a:pt x="4465902" y="52387"/>
                </a:lnTo>
                <a:lnTo>
                  <a:pt x="4507177" y="36512"/>
                </a:lnTo>
                <a:lnTo>
                  <a:pt x="4553214" y="20637"/>
                </a:lnTo>
                <a:lnTo>
                  <a:pt x="4605602" y="9525"/>
                </a:lnTo>
                <a:lnTo>
                  <a:pt x="4665928" y="3175"/>
                </a:lnTo>
                <a:lnTo>
                  <a:pt x="4734189" y="0"/>
                </a:lnTo>
                <a:lnTo>
                  <a:pt x="4802453" y="3175"/>
                </a:lnTo>
                <a:lnTo>
                  <a:pt x="4862777" y="9525"/>
                </a:lnTo>
                <a:lnTo>
                  <a:pt x="4915165" y="20637"/>
                </a:lnTo>
                <a:lnTo>
                  <a:pt x="4961201" y="36512"/>
                </a:lnTo>
                <a:lnTo>
                  <a:pt x="5002476" y="52387"/>
                </a:lnTo>
                <a:lnTo>
                  <a:pt x="5038989" y="68262"/>
                </a:lnTo>
                <a:lnTo>
                  <a:pt x="5077089" y="87312"/>
                </a:lnTo>
                <a:lnTo>
                  <a:pt x="5115189" y="106362"/>
                </a:lnTo>
                <a:lnTo>
                  <a:pt x="5151701" y="125412"/>
                </a:lnTo>
                <a:lnTo>
                  <a:pt x="5192976" y="141287"/>
                </a:lnTo>
                <a:lnTo>
                  <a:pt x="5239014" y="155575"/>
                </a:lnTo>
                <a:lnTo>
                  <a:pt x="5291401" y="166687"/>
                </a:lnTo>
                <a:lnTo>
                  <a:pt x="5351727" y="174625"/>
                </a:lnTo>
                <a:lnTo>
                  <a:pt x="5410199" y="175985"/>
                </a:lnTo>
                <a:lnTo>
                  <a:pt x="5468671" y="174625"/>
                </a:lnTo>
                <a:lnTo>
                  <a:pt x="5528996" y="166687"/>
                </a:lnTo>
                <a:lnTo>
                  <a:pt x="5581383" y="155575"/>
                </a:lnTo>
                <a:lnTo>
                  <a:pt x="5627421" y="141287"/>
                </a:lnTo>
                <a:lnTo>
                  <a:pt x="5668696" y="125412"/>
                </a:lnTo>
                <a:lnTo>
                  <a:pt x="5705209" y="106362"/>
                </a:lnTo>
                <a:lnTo>
                  <a:pt x="5743308" y="87312"/>
                </a:lnTo>
                <a:lnTo>
                  <a:pt x="5781408" y="68262"/>
                </a:lnTo>
                <a:lnTo>
                  <a:pt x="5817921" y="52387"/>
                </a:lnTo>
                <a:lnTo>
                  <a:pt x="5859196" y="36512"/>
                </a:lnTo>
                <a:lnTo>
                  <a:pt x="5905234" y="20637"/>
                </a:lnTo>
                <a:lnTo>
                  <a:pt x="5957621" y="9525"/>
                </a:lnTo>
                <a:lnTo>
                  <a:pt x="6017947" y="3175"/>
                </a:lnTo>
                <a:lnTo>
                  <a:pt x="6086208" y="0"/>
                </a:lnTo>
                <a:lnTo>
                  <a:pt x="6095999" y="455"/>
                </a:lnTo>
                <a:lnTo>
                  <a:pt x="6105789" y="0"/>
                </a:lnTo>
                <a:lnTo>
                  <a:pt x="6174052" y="3175"/>
                </a:lnTo>
                <a:lnTo>
                  <a:pt x="6234377" y="9525"/>
                </a:lnTo>
                <a:lnTo>
                  <a:pt x="6286764" y="20637"/>
                </a:lnTo>
                <a:lnTo>
                  <a:pt x="6332802" y="36512"/>
                </a:lnTo>
                <a:lnTo>
                  <a:pt x="6374077" y="52387"/>
                </a:lnTo>
                <a:lnTo>
                  <a:pt x="6410589" y="68262"/>
                </a:lnTo>
                <a:lnTo>
                  <a:pt x="6448689" y="87312"/>
                </a:lnTo>
                <a:lnTo>
                  <a:pt x="6486789" y="106362"/>
                </a:lnTo>
                <a:lnTo>
                  <a:pt x="6523302" y="125412"/>
                </a:lnTo>
                <a:lnTo>
                  <a:pt x="6564577" y="141287"/>
                </a:lnTo>
                <a:lnTo>
                  <a:pt x="6610614" y="155575"/>
                </a:lnTo>
                <a:lnTo>
                  <a:pt x="6663002" y="166687"/>
                </a:lnTo>
                <a:lnTo>
                  <a:pt x="6723327" y="174625"/>
                </a:lnTo>
                <a:lnTo>
                  <a:pt x="6781799" y="175985"/>
                </a:lnTo>
                <a:lnTo>
                  <a:pt x="6840271" y="174625"/>
                </a:lnTo>
                <a:lnTo>
                  <a:pt x="6900596" y="166687"/>
                </a:lnTo>
                <a:lnTo>
                  <a:pt x="6952983" y="155575"/>
                </a:lnTo>
                <a:lnTo>
                  <a:pt x="6999021" y="141287"/>
                </a:lnTo>
                <a:lnTo>
                  <a:pt x="7040296" y="125412"/>
                </a:lnTo>
                <a:lnTo>
                  <a:pt x="7076808" y="106362"/>
                </a:lnTo>
                <a:lnTo>
                  <a:pt x="7114908" y="87312"/>
                </a:lnTo>
                <a:lnTo>
                  <a:pt x="7153008" y="68262"/>
                </a:lnTo>
                <a:lnTo>
                  <a:pt x="7189521" y="52387"/>
                </a:lnTo>
                <a:lnTo>
                  <a:pt x="7230796" y="36512"/>
                </a:lnTo>
                <a:lnTo>
                  <a:pt x="7276833" y="20637"/>
                </a:lnTo>
                <a:lnTo>
                  <a:pt x="7329221" y="9525"/>
                </a:lnTo>
                <a:lnTo>
                  <a:pt x="7389546" y="3175"/>
                </a:lnTo>
                <a:lnTo>
                  <a:pt x="7457808" y="0"/>
                </a:lnTo>
                <a:lnTo>
                  <a:pt x="7526071" y="3175"/>
                </a:lnTo>
                <a:lnTo>
                  <a:pt x="7586396" y="9525"/>
                </a:lnTo>
                <a:lnTo>
                  <a:pt x="7638783" y="20637"/>
                </a:lnTo>
                <a:lnTo>
                  <a:pt x="7684821" y="36512"/>
                </a:lnTo>
                <a:lnTo>
                  <a:pt x="7726096" y="52387"/>
                </a:lnTo>
                <a:lnTo>
                  <a:pt x="7762608" y="68262"/>
                </a:lnTo>
                <a:lnTo>
                  <a:pt x="7800708" y="87312"/>
                </a:lnTo>
                <a:lnTo>
                  <a:pt x="7838808" y="106362"/>
                </a:lnTo>
                <a:lnTo>
                  <a:pt x="7875321" y="125412"/>
                </a:lnTo>
                <a:lnTo>
                  <a:pt x="7916596" y="141287"/>
                </a:lnTo>
                <a:lnTo>
                  <a:pt x="7962633" y="155575"/>
                </a:lnTo>
                <a:lnTo>
                  <a:pt x="8015021" y="166687"/>
                </a:lnTo>
                <a:lnTo>
                  <a:pt x="8075346" y="174625"/>
                </a:lnTo>
                <a:lnTo>
                  <a:pt x="8143608" y="176212"/>
                </a:lnTo>
                <a:lnTo>
                  <a:pt x="8211871" y="174625"/>
                </a:lnTo>
                <a:lnTo>
                  <a:pt x="8272196" y="166687"/>
                </a:lnTo>
                <a:lnTo>
                  <a:pt x="8324583" y="155575"/>
                </a:lnTo>
                <a:lnTo>
                  <a:pt x="8370621" y="141287"/>
                </a:lnTo>
                <a:lnTo>
                  <a:pt x="8411896" y="125412"/>
                </a:lnTo>
                <a:lnTo>
                  <a:pt x="8448408" y="106362"/>
                </a:lnTo>
                <a:lnTo>
                  <a:pt x="8486508" y="87312"/>
                </a:lnTo>
                <a:lnTo>
                  <a:pt x="8524608" y="68262"/>
                </a:lnTo>
                <a:lnTo>
                  <a:pt x="8561120" y="52387"/>
                </a:lnTo>
                <a:lnTo>
                  <a:pt x="8602396" y="36512"/>
                </a:lnTo>
                <a:lnTo>
                  <a:pt x="8648432" y="20637"/>
                </a:lnTo>
                <a:lnTo>
                  <a:pt x="8700820" y="9525"/>
                </a:lnTo>
                <a:lnTo>
                  <a:pt x="8761146" y="3175"/>
                </a:lnTo>
                <a:lnTo>
                  <a:pt x="8827820" y="0"/>
                </a:lnTo>
                <a:lnTo>
                  <a:pt x="8897670" y="3175"/>
                </a:lnTo>
                <a:lnTo>
                  <a:pt x="8957996" y="9525"/>
                </a:lnTo>
                <a:lnTo>
                  <a:pt x="9010382" y="20637"/>
                </a:lnTo>
                <a:lnTo>
                  <a:pt x="9056420" y="36512"/>
                </a:lnTo>
                <a:lnTo>
                  <a:pt x="9097696" y="52387"/>
                </a:lnTo>
                <a:lnTo>
                  <a:pt x="9134208" y="68262"/>
                </a:lnTo>
                <a:lnTo>
                  <a:pt x="9172308" y="87312"/>
                </a:lnTo>
                <a:lnTo>
                  <a:pt x="9210408" y="106362"/>
                </a:lnTo>
                <a:lnTo>
                  <a:pt x="9246920" y="125412"/>
                </a:lnTo>
                <a:lnTo>
                  <a:pt x="9288196" y="141287"/>
                </a:lnTo>
                <a:lnTo>
                  <a:pt x="9334232" y="155575"/>
                </a:lnTo>
                <a:lnTo>
                  <a:pt x="9386620" y="166687"/>
                </a:lnTo>
                <a:lnTo>
                  <a:pt x="9446946" y="174625"/>
                </a:lnTo>
                <a:lnTo>
                  <a:pt x="9515208" y="176212"/>
                </a:lnTo>
                <a:lnTo>
                  <a:pt x="9583470" y="174625"/>
                </a:lnTo>
                <a:lnTo>
                  <a:pt x="9643796" y="166687"/>
                </a:lnTo>
                <a:lnTo>
                  <a:pt x="9696182" y="155575"/>
                </a:lnTo>
                <a:lnTo>
                  <a:pt x="9742220" y="141287"/>
                </a:lnTo>
                <a:lnTo>
                  <a:pt x="9783496" y="125412"/>
                </a:lnTo>
                <a:lnTo>
                  <a:pt x="9820008" y="106362"/>
                </a:lnTo>
                <a:lnTo>
                  <a:pt x="9896208" y="68262"/>
                </a:lnTo>
                <a:lnTo>
                  <a:pt x="9932720" y="52387"/>
                </a:lnTo>
                <a:lnTo>
                  <a:pt x="9973996" y="36512"/>
                </a:lnTo>
                <a:lnTo>
                  <a:pt x="10020032" y="20637"/>
                </a:lnTo>
                <a:lnTo>
                  <a:pt x="10072420" y="9525"/>
                </a:lnTo>
                <a:lnTo>
                  <a:pt x="10132746" y="3175"/>
                </a:lnTo>
                <a:lnTo>
                  <a:pt x="10201008" y="0"/>
                </a:lnTo>
                <a:lnTo>
                  <a:pt x="10269270" y="3175"/>
                </a:lnTo>
                <a:lnTo>
                  <a:pt x="10329596" y="9525"/>
                </a:lnTo>
                <a:lnTo>
                  <a:pt x="10381982" y="20637"/>
                </a:lnTo>
                <a:lnTo>
                  <a:pt x="10428020" y="36512"/>
                </a:lnTo>
                <a:lnTo>
                  <a:pt x="10469296" y="52387"/>
                </a:lnTo>
                <a:lnTo>
                  <a:pt x="10505808" y="68262"/>
                </a:lnTo>
                <a:lnTo>
                  <a:pt x="10543908" y="87312"/>
                </a:lnTo>
                <a:lnTo>
                  <a:pt x="10582008" y="106362"/>
                </a:lnTo>
                <a:lnTo>
                  <a:pt x="10618520" y="125412"/>
                </a:lnTo>
                <a:lnTo>
                  <a:pt x="10659796" y="141287"/>
                </a:lnTo>
                <a:lnTo>
                  <a:pt x="10705832" y="155575"/>
                </a:lnTo>
                <a:lnTo>
                  <a:pt x="10758220" y="166687"/>
                </a:lnTo>
                <a:lnTo>
                  <a:pt x="10818546" y="174625"/>
                </a:lnTo>
                <a:lnTo>
                  <a:pt x="10886808" y="176212"/>
                </a:lnTo>
                <a:lnTo>
                  <a:pt x="10955070" y="174625"/>
                </a:lnTo>
                <a:lnTo>
                  <a:pt x="11015396" y="166687"/>
                </a:lnTo>
                <a:lnTo>
                  <a:pt x="11067782" y="155575"/>
                </a:lnTo>
                <a:lnTo>
                  <a:pt x="11113820" y="141287"/>
                </a:lnTo>
                <a:lnTo>
                  <a:pt x="11155096" y="125412"/>
                </a:lnTo>
                <a:lnTo>
                  <a:pt x="11191608" y="106362"/>
                </a:lnTo>
                <a:lnTo>
                  <a:pt x="11229708" y="87312"/>
                </a:lnTo>
                <a:lnTo>
                  <a:pt x="11267808" y="68262"/>
                </a:lnTo>
                <a:lnTo>
                  <a:pt x="11304320" y="52387"/>
                </a:lnTo>
                <a:lnTo>
                  <a:pt x="11345596" y="36512"/>
                </a:lnTo>
                <a:lnTo>
                  <a:pt x="11391632" y="20637"/>
                </a:lnTo>
                <a:lnTo>
                  <a:pt x="11444020" y="9525"/>
                </a:lnTo>
                <a:lnTo>
                  <a:pt x="11504346" y="3175"/>
                </a:lnTo>
                <a:lnTo>
                  <a:pt x="11572608" y="0"/>
                </a:lnTo>
                <a:lnTo>
                  <a:pt x="11640870" y="3175"/>
                </a:lnTo>
                <a:lnTo>
                  <a:pt x="11701196" y="9525"/>
                </a:lnTo>
                <a:lnTo>
                  <a:pt x="11753582" y="20637"/>
                </a:lnTo>
                <a:lnTo>
                  <a:pt x="11799620" y="36512"/>
                </a:lnTo>
                <a:lnTo>
                  <a:pt x="11840896" y="52387"/>
                </a:lnTo>
                <a:lnTo>
                  <a:pt x="11877408" y="68262"/>
                </a:lnTo>
                <a:lnTo>
                  <a:pt x="11915508" y="87312"/>
                </a:lnTo>
                <a:lnTo>
                  <a:pt x="11953608" y="106362"/>
                </a:lnTo>
                <a:lnTo>
                  <a:pt x="11990120" y="125412"/>
                </a:lnTo>
                <a:lnTo>
                  <a:pt x="12031396" y="141287"/>
                </a:lnTo>
                <a:lnTo>
                  <a:pt x="12077432" y="155575"/>
                </a:lnTo>
                <a:lnTo>
                  <a:pt x="12129820" y="166688"/>
                </a:lnTo>
                <a:lnTo>
                  <a:pt x="12190146" y="174625"/>
                </a:lnTo>
                <a:lnTo>
                  <a:pt x="12192000" y="174668"/>
                </a:lnTo>
                <a:lnTo>
                  <a:pt x="12192000" y="885826"/>
                </a:lnTo>
                <a:lnTo>
                  <a:pt x="12192000" y="1787292"/>
                </a:lnTo>
                <a:lnTo>
                  <a:pt x="0" y="1787292"/>
                </a:lnTo>
                <a:lnTo>
                  <a:pt x="0" y="885826"/>
                </a:lnTo>
                <a:lnTo>
                  <a:pt x="0" y="174668"/>
                </a:lnTo>
                <a:lnTo>
                  <a:pt x="1852" y="174625"/>
                </a:lnTo>
                <a:lnTo>
                  <a:pt x="62177" y="166687"/>
                </a:lnTo>
                <a:lnTo>
                  <a:pt x="114564" y="155575"/>
                </a:lnTo>
                <a:lnTo>
                  <a:pt x="160602" y="141287"/>
                </a:lnTo>
                <a:lnTo>
                  <a:pt x="201877" y="125412"/>
                </a:lnTo>
                <a:lnTo>
                  <a:pt x="238389" y="106362"/>
                </a:lnTo>
                <a:lnTo>
                  <a:pt x="276489" y="87312"/>
                </a:lnTo>
                <a:lnTo>
                  <a:pt x="314589" y="68262"/>
                </a:lnTo>
                <a:lnTo>
                  <a:pt x="351102" y="52387"/>
                </a:lnTo>
                <a:lnTo>
                  <a:pt x="392377" y="36512"/>
                </a:lnTo>
                <a:lnTo>
                  <a:pt x="438414" y="20637"/>
                </a:lnTo>
                <a:lnTo>
                  <a:pt x="490802" y="9525"/>
                </a:lnTo>
                <a:lnTo>
                  <a:pt x="551127" y="317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64271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テキスト ボックス 12">
            <a:extLst>
              <a:ext uri="{FF2B5EF4-FFF2-40B4-BE49-F238E27FC236}">
                <a16:creationId xmlns:a16="http://schemas.microsoft.com/office/drawing/2014/main" id="{D3DE3A61-F11F-B295-EDA4-F821E9CDE5F5}"/>
              </a:ext>
            </a:extLst>
          </p:cNvPr>
          <p:cNvSpPr txBox="1"/>
          <p:nvPr/>
        </p:nvSpPr>
        <p:spPr>
          <a:xfrm>
            <a:off x="845272" y="1144693"/>
            <a:ext cx="9124013" cy="523220"/>
          </a:xfrm>
          <a:prstGeom prst="rect">
            <a:avLst/>
          </a:prstGeom>
          <a:noFill/>
        </p:spPr>
        <p:txBody>
          <a:bodyPr wrap="square" rtlCol="0">
            <a:spAutoFit/>
          </a:bodyPr>
          <a:lstStyle/>
          <a:p>
            <a:r>
              <a:rPr kumimoji="1" lang="ja-JP" altLang="en-US" sz="2800" dirty="0"/>
              <a:t>・なんでもいいのでローカルリポジトリを開きましょう</a:t>
            </a:r>
            <a:endParaRPr kumimoji="1" lang="en-US" altLang="ja-JP" sz="2800" dirty="0"/>
          </a:p>
        </p:txBody>
      </p:sp>
      <p:sp>
        <p:nvSpPr>
          <p:cNvPr id="5" name="テキスト ボックス 4">
            <a:extLst>
              <a:ext uri="{FF2B5EF4-FFF2-40B4-BE49-F238E27FC236}">
                <a16:creationId xmlns:a16="http://schemas.microsoft.com/office/drawing/2014/main" id="{B0813819-F709-E5BD-A062-8AF6955DE8DE}"/>
              </a:ext>
            </a:extLst>
          </p:cNvPr>
          <p:cNvSpPr txBox="1"/>
          <p:nvPr/>
        </p:nvSpPr>
        <p:spPr>
          <a:xfrm>
            <a:off x="845273" y="1755256"/>
            <a:ext cx="11822243" cy="523220"/>
          </a:xfrm>
          <a:prstGeom prst="rect">
            <a:avLst/>
          </a:prstGeom>
          <a:noFill/>
        </p:spPr>
        <p:txBody>
          <a:bodyPr wrap="square" rtlCol="0">
            <a:spAutoFit/>
          </a:bodyPr>
          <a:lstStyle/>
          <a:p>
            <a:r>
              <a:rPr kumimoji="1" lang="ja-JP" altLang="en-US" sz="2800" dirty="0"/>
              <a:t>・ローカルリポジトリにテキストファイルを作成</a:t>
            </a:r>
            <a:endParaRPr kumimoji="1" lang="en-US" altLang="ja-JP" sz="2800" dirty="0"/>
          </a:p>
        </p:txBody>
      </p:sp>
      <p:grpSp>
        <p:nvGrpSpPr>
          <p:cNvPr id="10" name="グループ化 9">
            <a:extLst>
              <a:ext uri="{FF2B5EF4-FFF2-40B4-BE49-F238E27FC236}">
                <a16:creationId xmlns:a16="http://schemas.microsoft.com/office/drawing/2014/main" id="{D0EFB5A2-23DE-5CE6-6E9C-E54C714EF488}"/>
              </a:ext>
            </a:extLst>
          </p:cNvPr>
          <p:cNvGrpSpPr/>
          <p:nvPr/>
        </p:nvGrpSpPr>
        <p:grpSpPr>
          <a:xfrm>
            <a:off x="845272" y="4628396"/>
            <a:ext cx="11822243" cy="931024"/>
            <a:chOff x="1069298" y="4463512"/>
            <a:chExt cx="11822243" cy="931024"/>
          </a:xfrm>
        </p:grpSpPr>
        <p:sp>
          <p:nvSpPr>
            <p:cNvPr id="2" name="テキスト ボックス 1">
              <a:extLst>
                <a:ext uri="{FF2B5EF4-FFF2-40B4-BE49-F238E27FC236}">
                  <a16:creationId xmlns:a16="http://schemas.microsoft.com/office/drawing/2014/main" id="{1096F418-EF12-8D0D-3B1F-C1C7AD04885E}"/>
                </a:ext>
              </a:extLst>
            </p:cNvPr>
            <p:cNvSpPr txBox="1"/>
            <p:nvPr/>
          </p:nvSpPr>
          <p:spPr>
            <a:xfrm>
              <a:off x="1069298" y="4463512"/>
              <a:ext cx="11822243" cy="523220"/>
            </a:xfrm>
            <a:prstGeom prst="rect">
              <a:avLst/>
            </a:prstGeom>
            <a:noFill/>
          </p:spPr>
          <p:txBody>
            <a:bodyPr wrap="square" rtlCol="0">
              <a:spAutoFit/>
            </a:bodyPr>
            <a:lstStyle/>
            <a:p>
              <a:r>
                <a:rPr kumimoji="1" lang="ja-JP" altLang="en-US" sz="2800" dirty="0"/>
                <a:t>・次に、</a:t>
              </a:r>
              <a:r>
                <a:rPr kumimoji="1" lang="en-US" altLang="ja-JP" sz="2800" dirty="0"/>
                <a:t>Git</a:t>
              </a:r>
              <a:r>
                <a:rPr kumimoji="1" lang="ja-JP" altLang="en-US" sz="2800" dirty="0"/>
                <a:t> </a:t>
              </a:r>
              <a:r>
                <a:rPr kumimoji="1" lang="en-US" altLang="ja-JP" sz="2800" dirty="0"/>
                <a:t>Hub</a:t>
              </a:r>
              <a:r>
                <a:rPr kumimoji="1" lang="ja-JP" altLang="en-US" sz="2800" dirty="0"/>
                <a:t> </a:t>
              </a:r>
              <a:r>
                <a:rPr kumimoji="1" lang="en-US" altLang="ja-JP" sz="2800" dirty="0"/>
                <a:t>Desktop</a:t>
              </a:r>
              <a:r>
                <a:rPr kumimoji="1" lang="ja-JP" altLang="en-US" sz="2800" dirty="0"/>
                <a:t>を開きましょう</a:t>
              </a:r>
              <a:endParaRPr kumimoji="1" lang="ja-JP" altLang="en-US" sz="2400" dirty="0"/>
            </a:p>
          </p:txBody>
        </p:sp>
        <p:sp>
          <p:nvSpPr>
            <p:cNvPr id="7" name="テキスト ボックス 6">
              <a:extLst>
                <a:ext uri="{FF2B5EF4-FFF2-40B4-BE49-F238E27FC236}">
                  <a16:creationId xmlns:a16="http://schemas.microsoft.com/office/drawing/2014/main" id="{F0A64675-2B05-63B6-FFD2-43C939827B8C}"/>
                </a:ext>
              </a:extLst>
            </p:cNvPr>
            <p:cNvSpPr txBox="1"/>
            <p:nvPr/>
          </p:nvSpPr>
          <p:spPr>
            <a:xfrm>
              <a:off x="6077441" y="5025204"/>
              <a:ext cx="4682885" cy="369332"/>
            </a:xfrm>
            <a:prstGeom prst="rect">
              <a:avLst/>
            </a:prstGeom>
            <a:noFill/>
          </p:spPr>
          <p:txBody>
            <a:bodyPr wrap="none" rtlCol="0">
              <a:spAutoFit/>
            </a:bodyPr>
            <a:lstStyle/>
            <a:p>
              <a:r>
                <a:rPr kumimoji="1" lang="en-US" altLang="ja-JP" dirty="0">
                  <a:solidFill>
                    <a:srgbClr val="FF0000"/>
                  </a:solidFill>
                </a:rPr>
                <a:t>※web</a:t>
              </a:r>
              <a:r>
                <a:rPr kumimoji="1" lang="ja-JP" altLang="en-US" dirty="0">
                  <a:solidFill>
                    <a:srgbClr val="FF0000"/>
                  </a:solidFill>
                </a:rPr>
                <a:t>サイトにある</a:t>
              </a:r>
              <a:r>
                <a:rPr kumimoji="1" lang="en-US" altLang="ja-JP" dirty="0">
                  <a:solidFill>
                    <a:srgbClr val="FF0000"/>
                  </a:solidFill>
                </a:rPr>
                <a:t>Git </a:t>
              </a:r>
              <a:r>
                <a:rPr kumimoji="1" lang="en-US" altLang="ja-JP" dirty="0" err="1">
                  <a:solidFill>
                    <a:srgbClr val="FF0000"/>
                  </a:solidFill>
                </a:rPr>
                <a:t>Hunb</a:t>
              </a:r>
              <a:r>
                <a:rPr kumimoji="1" lang="ja-JP" altLang="en-US" dirty="0">
                  <a:solidFill>
                    <a:srgbClr val="FF0000"/>
                  </a:solidFill>
                </a:rPr>
                <a:t>ではありません</a:t>
              </a:r>
            </a:p>
          </p:txBody>
        </p:sp>
      </p:grpSp>
      <p:grpSp>
        <p:nvGrpSpPr>
          <p:cNvPr id="3" name="グループ化 2">
            <a:extLst>
              <a:ext uri="{FF2B5EF4-FFF2-40B4-BE49-F238E27FC236}">
                <a16:creationId xmlns:a16="http://schemas.microsoft.com/office/drawing/2014/main" id="{D0248CBB-1723-7182-92D9-D78A3883A812}"/>
              </a:ext>
            </a:extLst>
          </p:cNvPr>
          <p:cNvGrpSpPr/>
          <p:nvPr/>
        </p:nvGrpSpPr>
        <p:grpSpPr>
          <a:xfrm>
            <a:off x="-156089" y="-1"/>
            <a:ext cx="12348089" cy="634258"/>
            <a:chOff x="-156089" y="-1"/>
            <a:chExt cx="12348089" cy="634258"/>
          </a:xfrm>
        </p:grpSpPr>
        <p:sp>
          <p:nvSpPr>
            <p:cNvPr id="6" name="正方形/長方形 5">
              <a:extLst>
                <a:ext uri="{FF2B5EF4-FFF2-40B4-BE49-F238E27FC236}">
                  <a16:creationId xmlns:a16="http://schemas.microsoft.com/office/drawing/2014/main" id="{FBC5AD9C-116D-CABB-FB0B-C8CE9B508D93}"/>
                </a:ext>
              </a:extLst>
            </p:cNvPr>
            <p:cNvSpPr/>
            <p:nvPr/>
          </p:nvSpPr>
          <p:spPr>
            <a:xfrm>
              <a:off x="0" y="-1"/>
              <a:ext cx="12192000" cy="505841"/>
            </a:xfrm>
            <a:prstGeom prst="rect">
              <a:avLst/>
            </a:prstGeom>
            <a:ln>
              <a:solidFill>
                <a:schemeClr val="tx2">
                  <a:lumMod val="90000"/>
                  <a:lumOff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8" name="タイトル 1">
              <a:extLst>
                <a:ext uri="{FF2B5EF4-FFF2-40B4-BE49-F238E27FC236}">
                  <a16:creationId xmlns:a16="http://schemas.microsoft.com/office/drawing/2014/main" id="{05122B5C-012D-4846-735B-0DC07B09D8C6}"/>
                </a:ext>
              </a:extLst>
            </p:cNvPr>
            <p:cNvSpPr txBox="1">
              <a:spLocks/>
            </p:cNvSpPr>
            <p:nvPr/>
          </p:nvSpPr>
          <p:spPr>
            <a:xfrm>
              <a:off x="-156089" y="36280"/>
              <a:ext cx="8610772" cy="5979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solidFill>
                    <a:schemeClr val="bg1"/>
                  </a:solidFill>
                </a:rPr>
                <a:t>・リバートを使ってみよう</a:t>
              </a:r>
              <a:endParaRPr lang="ja-JP" altLang="en-US" sz="2800" dirty="0">
                <a:solidFill>
                  <a:schemeClr val="bg1"/>
                </a:solidFill>
              </a:endParaRPr>
            </a:p>
          </p:txBody>
        </p:sp>
      </p:grpSp>
      <p:sp>
        <p:nvSpPr>
          <p:cNvPr id="9" name="テキスト ボックス 8">
            <a:extLst>
              <a:ext uri="{FF2B5EF4-FFF2-40B4-BE49-F238E27FC236}">
                <a16:creationId xmlns:a16="http://schemas.microsoft.com/office/drawing/2014/main" id="{1675FBF1-D2BA-CD05-95D3-791508B6AABE}"/>
              </a:ext>
            </a:extLst>
          </p:cNvPr>
          <p:cNvSpPr txBox="1"/>
          <p:nvPr/>
        </p:nvSpPr>
        <p:spPr>
          <a:xfrm>
            <a:off x="845272" y="2365819"/>
            <a:ext cx="9242157" cy="523220"/>
          </a:xfrm>
          <a:prstGeom prst="rect">
            <a:avLst/>
          </a:prstGeom>
          <a:noFill/>
        </p:spPr>
        <p:txBody>
          <a:bodyPr wrap="square" rtlCol="0">
            <a:spAutoFit/>
          </a:bodyPr>
          <a:lstStyle/>
          <a:p>
            <a:r>
              <a:rPr kumimoji="1" lang="ja-JP" altLang="en-US" sz="2800" dirty="0"/>
              <a:t>・テキストドキュメントに好きな言葉を書きましょう</a:t>
            </a:r>
            <a:endParaRPr kumimoji="1" lang="en-US" altLang="ja-JP" sz="2800" dirty="0"/>
          </a:p>
        </p:txBody>
      </p:sp>
      <p:sp>
        <p:nvSpPr>
          <p:cNvPr id="4" name="テキスト ボックス 3">
            <a:extLst>
              <a:ext uri="{FF2B5EF4-FFF2-40B4-BE49-F238E27FC236}">
                <a16:creationId xmlns:a16="http://schemas.microsoft.com/office/drawing/2014/main" id="{8E46546F-2A78-FF23-5DAE-5F73E0A478DE}"/>
              </a:ext>
            </a:extLst>
          </p:cNvPr>
          <p:cNvSpPr txBox="1"/>
          <p:nvPr/>
        </p:nvSpPr>
        <p:spPr>
          <a:xfrm>
            <a:off x="845272" y="2976382"/>
            <a:ext cx="9242157" cy="523220"/>
          </a:xfrm>
          <a:prstGeom prst="rect">
            <a:avLst/>
          </a:prstGeom>
          <a:noFill/>
        </p:spPr>
        <p:txBody>
          <a:bodyPr wrap="square" rtlCol="0">
            <a:spAutoFit/>
          </a:bodyPr>
          <a:lstStyle/>
          <a:p>
            <a:r>
              <a:rPr kumimoji="1" lang="ja-JP" altLang="en-US" sz="2800" dirty="0"/>
              <a:t>・その後、コミット・プッシュをします</a:t>
            </a:r>
            <a:endParaRPr kumimoji="1" lang="en-US" altLang="ja-JP" sz="2800" dirty="0"/>
          </a:p>
        </p:txBody>
      </p:sp>
      <p:sp>
        <p:nvSpPr>
          <p:cNvPr id="14" name="テキスト ボックス 13">
            <a:extLst>
              <a:ext uri="{FF2B5EF4-FFF2-40B4-BE49-F238E27FC236}">
                <a16:creationId xmlns:a16="http://schemas.microsoft.com/office/drawing/2014/main" id="{422C9AFA-48B3-CFAB-BDD9-0D0938EBD57C}"/>
              </a:ext>
            </a:extLst>
          </p:cNvPr>
          <p:cNvSpPr txBox="1"/>
          <p:nvPr/>
        </p:nvSpPr>
        <p:spPr>
          <a:xfrm>
            <a:off x="845272" y="3586945"/>
            <a:ext cx="10998385" cy="954107"/>
          </a:xfrm>
          <a:prstGeom prst="rect">
            <a:avLst/>
          </a:prstGeom>
          <a:noFill/>
        </p:spPr>
        <p:txBody>
          <a:bodyPr wrap="square" rtlCol="0">
            <a:spAutoFit/>
          </a:bodyPr>
          <a:lstStyle/>
          <a:p>
            <a:r>
              <a:rPr kumimoji="1" lang="ja-JP" altLang="en-US" sz="2800" dirty="0"/>
              <a:t>・そしてもう一度テキストドキュメントを開きテキストを変更して</a:t>
            </a:r>
            <a:endParaRPr kumimoji="1" lang="en-US" altLang="ja-JP" sz="2800" dirty="0"/>
          </a:p>
          <a:p>
            <a:r>
              <a:rPr kumimoji="1" lang="ja-JP" altLang="en-US" sz="2800" dirty="0"/>
              <a:t>　コミット・プッシュしましょう</a:t>
            </a:r>
            <a:endParaRPr kumimoji="1" lang="en-US" altLang="ja-JP" sz="2800" dirty="0"/>
          </a:p>
        </p:txBody>
      </p:sp>
    </p:spTree>
    <p:extLst>
      <p:ext uri="{BB962C8B-B14F-4D97-AF65-F5344CB8AC3E}">
        <p14:creationId xmlns:p14="http://schemas.microsoft.com/office/powerpoint/2010/main" val="117748705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テキスト ボックス 13">
            <a:extLst>
              <a:ext uri="{FF2B5EF4-FFF2-40B4-BE49-F238E27FC236}">
                <a16:creationId xmlns:a16="http://schemas.microsoft.com/office/drawing/2014/main" id="{0AFE21A8-EDDD-CD7F-E3CA-B3341378E1C9}"/>
              </a:ext>
            </a:extLst>
          </p:cNvPr>
          <p:cNvSpPr txBox="1"/>
          <p:nvPr/>
        </p:nvSpPr>
        <p:spPr>
          <a:xfrm>
            <a:off x="848125" y="876654"/>
            <a:ext cx="6220332" cy="400110"/>
          </a:xfrm>
          <a:prstGeom prst="rect">
            <a:avLst/>
          </a:prstGeom>
          <a:noFill/>
        </p:spPr>
        <p:txBody>
          <a:bodyPr wrap="square" rtlCol="0">
            <a:spAutoFit/>
          </a:bodyPr>
          <a:lstStyle/>
          <a:p>
            <a:r>
              <a:rPr kumimoji="1" lang="ja-JP" altLang="en-US" sz="2000" dirty="0"/>
              <a:t>・赤枠の</a:t>
            </a:r>
            <a:r>
              <a:rPr kumimoji="1" lang="en-US" altLang="ja-JP" sz="2000" dirty="0"/>
              <a:t>[Revert changes in commit]</a:t>
            </a:r>
            <a:r>
              <a:rPr kumimoji="1" lang="ja-JP" altLang="en-US" sz="2000" dirty="0"/>
              <a:t>をクリックします</a:t>
            </a:r>
            <a:endParaRPr kumimoji="1" lang="en-US" altLang="ja-JP" sz="2000" dirty="0"/>
          </a:p>
        </p:txBody>
      </p:sp>
      <p:sp>
        <p:nvSpPr>
          <p:cNvPr id="15" name="テキスト ボックス 14">
            <a:extLst>
              <a:ext uri="{FF2B5EF4-FFF2-40B4-BE49-F238E27FC236}">
                <a16:creationId xmlns:a16="http://schemas.microsoft.com/office/drawing/2014/main" id="{D3B164F8-7229-2FE8-F820-A7D8DD3F182E}"/>
              </a:ext>
            </a:extLst>
          </p:cNvPr>
          <p:cNvSpPr txBox="1"/>
          <p:nvPr/>
        </p:nvSpPr>
        <p:spPr>
          <a:xfrm>
            <a:off x="848125" y="1191113"/>
            <a:ext cx="6363554" cy="400110"/>
          </a:xfrm>
          <a:prstGeom prst="rect">
            <a:avLst/>
          </a:prstGeom>
          <a:noFill/>
        </p:spPr>
        <p:txBody>
          <a:bodyPr wrap="square" rtlCol="0">
            <a:spAutoFit/>
          </a:bodyPr>
          <a:lstStyle/>
          <a:p>
            <a:r>
              <a:rPr kumimoji="1" lang="ja-JP" altLang="en-US" sz="2000" dirty="0"/>
              <a:t>・その後、プッシュをすることでリバートできます</a:t>
            </a:r>
            <a:endParaRPr kumimoji="1" lang="en-US" altLang="ja-JP" sz="2000" dirty="0"/>
          </a:p>
        </p:txBody>
      </p:sp>
      <p:sp>
        <p:nvSpPr>
          <p:cNvPr id="16" name="テキスト ボックス 15">
            <a:extLst>
              <a:ext uri="{FF2B5EF4-FFF2-40B4-BE49-F238E27FC236}">
                <a16:creationId xmlns:a16="http://schemas.microsoft.com/office/drawing/2014/main" id="{6BDA4EF3-1C26-E100-5212-CF12E3C16CBD}"/>
              </a:ext>
            </a:extLst>
          </p:cNvPr>
          <p:cNvSpPr txBox="1"/>
          <p:nvPr/>
        </p:nvSpPr>
        <p:spPr>
          <a:xfrm>
            <a:off x="848125" y="1505572"/>
            <a:ext cx="9689246" cy="400110"/>
          </a:xfrm>
          <a:prstGeom prst="rect">
            <a:avLst/>
          </a:prstGeom>
          <a:noFill/>
        </p:spPr>
        <p:txBody>
          <a:bodyPr wrap="square" rtlCol="0">
            <a:spAutoFit/>
          </a:bodyPr>
          <a:lstStyle/>
          <a:p>
            <a:r>
              <a:rPr kumimoji="1" lang="ja-JP" altLang="en-US" sz="2000" dirty="0"/>
              <a:t>・リバートをしたらリポジトリ内のファイルを確認してみましょう</a:t>
            </a:r>
            <a:endParaRPr kumimoji="1" lang="en-US" altLang="ja-JP" sz="2000" dirty="0"/>
          </a:p>
        </p:txBody>
      </p:sp>
      <p:sp>
        <p:nvSpPr>
          <p:cNvPr id="8" name="テキスト ボックス 7">
            <a:extLst>
              <a:ext uri="{FF2B5EF4-FFF2-40B4-BE49-F238E27FC236}">
                <a16:creationId xmlns:a16="http://schemas.microsoft.com/office/drawing/2014/main" id="{7D6C2303-AC67-8DEC-D09B-58F97F436481}"/>
              </a:ext>
            </a:extLst>
          </p:cNvPr>
          <p:cNvSpPr txBox="1"/>
          <p:nvPr/>
        </p:nvSpPr>
        <p:spPr>
          <a:xfrm>
            <a:off x="848125" y="1820032"/>
            <a:ext cx="8630664" cy="400110"/>
          </a:xfrm>
          <a:prstGeom prst="rect">
            <a:avLst/>
          </a:prstGeom>
          <a:noFill/>
        </p:spPr>
        <p:txBody>
          <a:bodyPr wrap="square" rtlCol="0">
            <a:spAutoFit/>
          </a:bodyPr>
          <a:lstStyle/>
          <a:p>
            <a:r>
              <a:rPr kumimoji="1" lang="ja-JP" altLang="en-US" sz="2000" dirty="0"/>
              <a:t>・前回のコミット内容に変更されて入ればリバート成功です</a:t>
            </a:r>
            <a:endParaRPr kumimoji="1" lang="en-US" altLang="ja-JP" sz="2000" dirty="0"/>
          </a:p>
        </p:txBody>
      </p:sp>
      <p:grpSp>
        <p:nvGrpSpPr>
          <p:cNvPr id="11" name="グループ化 10">
            <a:extLst>
              <a:ext uri="{FF2B5EF4-FFF2-40B4-BE49-F238E27FC236}">
                <a16:creationId xmlns:a16="http://schemas.microsoft.com/office/drawing/2014/main" id="{EC3BE4EC-E4E9-616E-3897-EDE50D08F132}"/>
              </a:ext>
            </a:extLst>
          </p:cNvPr>
          <p:cNvGrpSpPr/>
          <p:nvPr/>
        </p:nvGrpSpPr>
        <p:grpSpPr>
          <a:xfrm>
            <a:off x="964239" y="2267577"/>
            <a:ext cx="8760332" cy="4554143"/>
            <a:chOff x="978753" y="2162359"/>
            <a:chExt cx="8760332" cy="4554143"/>
          </a:xfrm>
        </p:grpSpPr>
        <p:pic>
          <p:nvPicPr>
            <p:cNvPr id="7" name="図 6" descr="グラフィカル ユーザー インターフェイス, テキスト, アプリケーション&#10;&#10;自動的に生成された説明">
              <a:extLst>
                <a:ext uri="{FF2B5EF4-FFF2-40B4-BE49-F238E27FC236}">
                  <a16:creationId xmlns:a16="http://schemas.microsoft.com/office/drawing/2014/main" id="{A23B01C4-F793-BD35-D78E-D3347B8B2B44}"/>
                </a:ext>
              </a:extLst>
            </p:cNvPr>
            <p:cNvPicPr>
              <a:picLocks noChangeAspect="1"/>
            </p:cNvPicPr>
            <p:nvPr/>
          </p:nvPicPr>
          <p:blipFill rotWithShape="1">
            <a:blip r:embed="rId2">
              <a:extLst>
                <a:ext uri="{28A0092B-C50C-407E-A947-70E740481C1C}">
                  <a14:useLocalDpi xmlns:a14="http://schemas.microsoft.com/office/drawing/2010/main" val="0"/>
                </a:ext>
              </a:extLst>
            </a:blip>
            <a:srcRect t="2305" r="44352" b="46241"/>
            <a:stretch/>
          </p:blipFill>
          <p:spPr>
            <a:xfrm>
              <a:off x="978753" y="2162359"/>
              <a:ext cx="8760332" cy="4554143"/>
            </a:xfrm>
            <a:prstGeom prst="rect">
              <a:avLst/>
            </a:prstGeom>
            <a:ln>
              <a:noFill/>
            </a:ln>
            <a:effectLst>
              <a:outerShdw blurRad="292100" dist="139700" dir="2700000" algn="tl" rotWithShape="0">
                <a:srgbClr val="333333">
                  <a:alpha val="65000"/>
                </a:srgbClr>
              </a:outerShdw>
            </a:effectLst>
          </p:spPr>
        </p:pic>
        <p:sp>
          <p:nvSpPr>
            <p:cNvPr id="9" name="正方形/長方形 8">
              <a:extLst>
                <a:ext uri="{FF2B5EF4-FFF2-40B4-BE49-F238E27FC236}">
                  <a16:creationId xmlns:a16="http://schemas.microsoft.com/office/drawing/2014/main" id="{E9588CFE-4D4B-241E-F404-0B202BD084D6}"/>
                </a:ext>
              </a:extLst>
            </p:cNvPr>
            <p:cNvSpPr/>
            <p:nvPr/>
          </p:nvSpPr>
          <p:spPr>
            <a:xfrm>
              <a:off x="3251199" y="3861620"/>
              <a:ext cx="2481944" cy="2854882"/>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0" name="テキスト ボックス 9">
            <a:extLst>
              <a:ext uri="{FF2B5EF4-FFF2-40B4-BE49-F238E27FC236}">
                <a16:creationId xmlns:a16="http://schemas.microsoft.com/office/drawing/2014/main" id="{FE314368-98B6-7D59-6B36-E0F9559E085F}"/>
              </a:ext>
            </a:extLst>
          </p:cNvPr>
          <p:cNvSpPr txBox="1"/>
          <p:nvPr/>
        </p:nvSpPr>
        <p:spPr>
          <a:xfrm>
            <a:off x="848124" y="562195"/>
            <a:ext cx="9413475" cy="400110"/>
          </a:xfrm>
          <a:prstGeom prst="rect">
            <a:avLst/>
          </a:prstGeom>
          <a:noFill/>
        </p:spPr>
        <p:txBody>
          <a:bodyPr wrap="square" rtlCol="0">
            <a:spAutoFit/>
          </a:bodyPr>
          <a:lstStyle/>
          <a:p>
            <a:r>
              <a:rPr kumimoji="1" lang="ja-JP" altLang="en-US" sz="2000" dirty="0"/>
              <a:t>・履歴から一番新しいコミットのを右クリックします</a:t>
            </a:r>
            <a:endParaRPr kumimoji="1" lang="en-US" altLang="ja-JP" sz="2000" dirty="0"/>
          </a:p>
        </p:txBody>
      </p:sp>
      <p:grpSp>
        <p:nvGrpSpPr>
          <p:cNvPr id="12" name="グループ化 11">
            <a:extLst>
              <a:ext uri="{FF2B5EF4-FFF2-40B4-BE49-F238E27FC236}">
                <a16:creationId xmlns:a16="http://schemas.microsoft.com/office/drawing/2014/main" id="{4605470E-32DE-4F5E-BDD4-7E0EED60CCE0}"/>
              </a:ext>
            </a:extLst>
          </p:cNvPr>
          <p:cNvGrpSpPr/>
          <p:nvPr/>
        </p:nvGrpSpPr>
        <p:grpSpPr>
          <a:xfrm>
            <a:off x="-156089" y="-1"/>
            <a:ext cx="12348089" cy="634258"/>
            <a:chOff x="-156089" y="-1"/>
            <a:chExt cx="12348089" cy="634258"/>
          </a:xfrm>
        </p:grpSpPr>
        <p:sp>
          <p:nvSpPr>
            <p:cNvPr id="13" name="正方形/長方形 12">
              <a:extLst>
                <a:ext uri="{FF2B5EF4-FFF2-40B4-BE49-F238E27FC236}">
                  <a16:creationId xmlns:a16="http://schemas.microsoft.com/office/drawing/2014/main" id="{D855B6C7-7A8A-ACAE-BD71-0AF88692A53D}"/>
                </a:ext>
              </a:extLst>
            </p:cNvPr>
            <p:cNvSpPr/>
            <p:nvPr/>
          </p:nvSpPr>
          <p:spPr>
            <a:xfrm>
              <a:off x="0" y="-1"/>
              <a:ext cx="12192000" cy="505841"/>
            </a:xfrm>
            <a:prstGeom prst="rect">
              <a:avLst/>
            </a:prstGeom>
            <a:ln>
              <a:solidFill>
                <a:schemeClr val="tx2">
                  <a:lumMod val="90000"/>
                  <a:lumOff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21" name="タイトル 1">
              <a:extLst>
                <a:ext uri="{FF2B5EF4-FFF2-40B4-BE49-F238E27FC236}">
                  <a16:creationId xmlns:a16="http://schemas.microsoft.com/office/drawing/2014/main" id="{BD3B55CD-F3C5-6D47-C36E-9C4D47E72814}"/>
                </a:ext>
              </a:extLst>
            </p:cNvPr>
            <p:cNvSpPr txBox="1">
              <a:spLocks/>
            </p:cNvSpPr>
            <p:nvPr/>
          </p:nvSpPr>
          <p:spPr>
            <a:xfrm>
              <a:off x="-156089" y="36280"/>
              <a:ext cx="8610772" cy="5979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solidFill>
                    <a:schemeClr val="bg1"/>
                  </a:solidFill>
                </a:rPr>
                <a:t>・リバートを使ってみよう</a:t>
              </a:r>
              <a:endParaRPr lang="ja-JP" altLang="en-US" sz="2800" dirty="0">
                <a:solidFill>
                  <a:schemeClr val="bg1"/>
                </a:solidFill>
              </a:endParaRPr>
            </a:p>
          </p:txBody>
        </p:sp>
      </p:grpSp>
      <p:sp>
        <p:nvSpPr>
          <p:cNvPr id="22" name="テキスト ボックス 21">
            <a:extLst>
              <a:ext uri="{FF2B5EF4-FFF2-40B4-BE49-F238E27FC236}">
                <a16:creationId xmlns:a16="http://schemas.microsoft.com/office/drawing/2014/main" id="{6B95BA6F-A767-E86A-5433-3F952DD45067}"/>
              </a:ext>
            </a:extLst>
          </p:cNvPr>
          <p:cNvSpPr txBox="1"/>
          <p:nvPr/>
        </p:nvSpPr>
        <p:spPr>
          <a:xfrm>
            <a:off x="6052457" y="5933078"/>
            <a:ext cx="5776686" cy="707886"/>
          </a:xfrm>
          <a:prstGeom prst="rect">
            <a:avLst/>
          </a:prstGeom>
          <a:noFill/>
        </p:spPr>
        <p:txBody>
          <a:bodyPr wrap="square" rtlCol="0">
            <a:spAutoFit/>
          </a:bodyPr>
          <a:lstStyle/>
          <a:p>
            <a:r>
              <a:rPr kumimoji="1" lang="en-US" altLang="ja-JP" sz="2000" dirty="0">
                <a:solidFill>
                  <a:srgbClr val="FF0000"/>
                </a:solidFill>
              </a:rPr>
              <a:t>※</a:t>
            </a:r>
            <a:r>
              <a:rPr kumimoji="1" lang="ja-JP" altLang="en-US" sz="2000" dirty="0">
                <a:solidFill>
                  <a:srgbClr val="FF0000"/>
                </a:solidFill>
              </a:rPr>
              <a:t>最新のコミット以外をリバートしようとすると</a:t>
            </a:r>
            <a:endParaRPr kumimoji="1" lang="en-US" altLang="ja-JP" sz="2000" dirty="0">
              <a:solidFill>
                <a:srgbClr val="FF0000"/>
              </a:solidFill>
            </a:endParaRPr>
          </a:p>
          <a:p>
            <a:r>
              <a:rPr kumimoji="1" lang="ja-JP" altLang="en-US" sz="2000" dirty="0">
                <a:solidFill>
                  <a:srgbClr val="FF0000"/>
                </a:solidFill>
              </a:rPr>
              <a:t>　エラーが発生するので気をつけましょう</a:t>
            </a:r>
            <a:endParaRPr kumimoji="1" lang="en-US" altLang="ja-JP" sz="2000" dirty="0">
              <a:solidFill>
                <a:srgbClr val="FF0000"/>
              </a:solidFill>
            </a:endParaRPr>
          </a:p>
        </p:txBody>
      </p:sp>
    </p:spTree>
    <p:extLst>
      <p:ext uri="{BB962C8B-B14F-4D97-AF65-F5344CB8AC3E}">
        <p14:creationId xmlns:p14="http://schemas.microsoft.com/office/powerpoint/2010/main" val="218286574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テキスト ボックス 13">
            <a:extLst>
              <a:ext uri="{FF2B5EF4-FFF2-40B4-BE49-F238E27FC236}">
                <a16:creationId xmlns:a16="http://schemas.microsoft.com/office/drawing/2014/main" id="{0AFE21A8-EDDD-CD7F-E3CA-B3341378E1C9}"/>
              </a:ext>
            </a:extLst>
          </p:cNvPr>
          <p:cNvSpPr txBox="1"/>
          <p:nvPr/>
        </p:nvSpPr>
        <p:spPr>
          <a:xfrm>
            <a:off x="848125" y="1247153"/>
            <a:ext cx="6220332" cy="400110"/>
          </a:xfrm>
          <a:prstGeom prst="rect">
            <a:avLst/>
          </a:prstGeom>
          <a:noFill/>
        </p:spPr>
        <p:txBody>
          <a:bodyPr wrap="square" rtlCol="0">
            <a:spAutoFit/>
          </a:bodyPr>
          <a:lstStyle/>
          <a:p>
            <a:r>
              <a:rPr kumimoji="1" lang="ja-JP" altLang="en-US" sz="2000" dirty="0"/>
              <a:t>・赤枠の</a:t>
            </a:r>
            <a:r>
              <a:rPr kumimoji="1" lang="en-US" altLang="ja-JP" sz="2000" dirty="0"/>
              <a:t>[Revert changes in commit]</a:t>
            </a:r>
            <a:r>
              <a:rPr kumimoji="1" lang="ja-JP" altLang="en-US" sz="2000" dirty="0"/>
              <a:t>をクリックします</a:t>
            </a:r>
            <a:endParaRPr kumimoji="1" lang="en-US" altLang="ja-JP" sz="2000" dirty="0"/>
          </a:p>
        </p:txBody>
      </p:sp>
      <p:sp>
        <p:nvSpPr>
          <p:cNvPr id="15" name="テキスト ボックス 14">
            <a:extLst>
              <a:ext uri="{FF2B5EF4-FFF2-40B4-BE49-F238E27FC236}">
                <a16:creationId xmlns:a16="http://schemas.microsoft.com/office/drawing/2014/main" id="{D3B164F8-7229-2FE8-F820-A7D8DD3F182E}"/>
              </a:ext>
            </a:extLst>
          </p:cNvPr>
          <p:cNvSpPr txBox="1"/>
          <p:nvPr/>
        </p:nvSpPr>
        <p:spPr>
          <a:xfrm>
            <a:off x="848125" y="1585240"/>
            <a:ext cx="6363554" cy="400110"/>
          </a:xfrm>
          <a:prstGeom prst="rect">
            <a:avLst/>
          </a:prstGeom>
          <a:noFill/>
        </p:spPr>
        <p:txBody>
          <a:bodyPr wrap="square" rtlCol="0">
            <a:spAutoFit/>
          </a:bodyPr>
          <a:lstStyle/>
          <a:p>
            <a:r>
              <a:rPr kumimoji="1" lang="ja-JP" altLang="en-US" sz="2000" dirty="0"/>
              <a:t>・その後、プッシュをすることでリバートできます</a:t>
            </a:r>
            <a:endParaRPr kumimoji="1" lang="en-US" altLang="ja-JP" sz="2000" dirty="0"/>
          </a:p>
        </p:txBody>
      </p:sp>
      <p:sp>
        <p:nvSpPr>
          <p:cNvPr id="16" name="テキスト ボックス 15">
            <a:extLst>
              <a:ext uri="{FF2B5EF4-FFF2-40B4-BE49-F238E27FC236}">
                <a16:creationId xmlns:a16="http://schemas.microsoft.com/office/drawing/2014/main" id="{6BDA4EF3-1C26-E100-5212-CF12E3C16CBD}"/>
              </a:ext>
            </a:extLst>
          </p:cNvPr>
          <p:cNvSpPr txBox="1"/>
          <p:nvPr/>
        </p:nvSpPr>
        <p:spPr>
          <a:xfrm>
            <a:off x="848125" y="1923327"/>
            <a:ext cx="9689246" cy="400110"/>
          </a:xfrm>
          <a:prstGeom prst="rect">
            <a:avLst/>
          </a:prstGeom>
          <a:noFill/>
        </p:spPr>
        <p:txBody>
          <a:bodyPr wrap="square" rtlCol="0">
            <a:spAutoFit/>
          </a:bodyPr>
          <a:lstStyle/>
          <a:p>
            <a:r>
              <a:rPr kumimoji="1" lang="ja-JP" altLang="en-US" sz="2000" dirty="0"/>
              <a:t>・リバートをしたらリポジトリ内のファイルを確認してみましょう</a:t>
            </a:r>
            <a:endParaRPr kumimoji="1" lang="en-US" altLang="ja-JP" sz="2000" dirty="0"/>
          </a:p>
        </p:txBody>
      </p:sp>
      <p:sp>
        <p:nvSpPr>
          <p:cNvPr id="8" name="テキスト ボックス 7">
            <a:extLst>
              <a:ext uri="{FF2B5EF4-FFF2-40B4-BE49-F238E27FC236}">
                <a16:creationId xmlns:a16="http://schemas.microsoft.com/office/drawing/2014/main" id="{7D6C2303-AC67-8DEC-D09B-58F97F436481}"/>
              </a:ext>
            </a:extLst>
          </p:cNvPr>
          <p:cNvSpPr txBox="1"/>
          <p:nvPr/>
        </p:nvSpPr>
        <p:spPr>
          <a:xfrm>
            <a:off x="848125" y="2261412"/>
            <a:ext cx="8630664" cy="400110"/>
          </a:xfrm>
          <a:prstGeom prst="rect">
            <a:avLst/>
          </a:prstGeom>
          <a:noFill/>
        </p:spPr>
        <p:txBody>
          <a:bodyPr wrap="square" rtlCol="0">
            <a:spAutoFit/>
          </a:bodyPr>
          <a:lstStyle/>
          <a:p>
            <a:r>
              <a:rPr kumimoji="1" lang="ja-JP" altLang="en-US" sz="2000" dirty="0"/>
              <a:t>・前回のリバート内容が破棄されていれば</a:t>
            </a:r>
            <a:r>
              <a:rPr kumimoji="1" lang="en-US" altLang="ja-JP" sz="2000" dirty="0"/>
              <a:t>OK</a:t>
            </a:r>
            <a:r>
              <a:rPr kumimoji="1" lang="ja-JP" altLang="en-US" sz="2000" dirty="0"/>
              <a:t>です</a:t>
            </a:r>
            <a:endParaRPr kumimoji="1" lang="en-US" altLang="ja-JP" sz="2000" dirty="0"/>
          </a:p>
        </p:txBody>
      </p:sp>
      <p:sp>
        <p:nvSpPr>
          <p:cNvPr id="10" name="テキスト ボックス 9">
            <a:extLst>
              <a:ext uri="{FF2B5EF4-FFF2-40B4-BE49-F238E27FC236}">
                <a16:creationId xmlns:a16="http://schemas.microsoft.com/office/drawing/2014/main" id="{FE314368-98B6-7D59-6B36-E0F9559E085F}"/>
              </a:ext>
            </a:extLst>
          </p:cNvPr>
          <p:cNvSpPr txBox="1"/>
          <p:nvPr/>
        </p:nvSpPr>
        <p:spPr>
          <a:xfrm>
            <a:off x="848124" y="570979"/>
            <a:ext cx="9413475" cy="400110"/>
          </a:xfrm>
          <a:prstGeom prst="rect">
            <a:avLst/>
          </a:prstGeom>
          <a:noFill/>
        </p:spPr>
        <p:txBody>
          <a:bodyPr wrap="square" rtlCol="0">
            <a:spAutoFit/>
          </a:bodyPr>
          <a:lstStyle/>
          <a:p>
            <a:r>
              <a:rPr kumimoji="1" lang="ja-JP" altLang="en-US" sz="2000" dirty="0"/>
              <a:t>・次にリバートのリバートをしてみましょう</a:t>
            </a:r>
            <a:endParaRPr kumimoji="1" lang="en-US" altLang="ja-JP" sz="2000" dirty="0"/>
          </a:p>
        </p:txBody>
      </p:sp>
      <p:sp>
        <p:nvSpPr>
          <p:cNvPr id="4" name="テキスト ボックス 3">
            <a:extLst>
              <a:ext uri="{FF2B5EF4-FFF2-40B4-BE49-F238E27FC236}">
                <a16:creationId xmlns:a16="http://schemas.microsoft.com/office/drawing/2014/main" id="{579354A6-BAE0-0E82-B332-8DAD24FC39C6}"/>
              </a:ext>
            </a:extLst>
          </p:cNvPr>
          <p:cNvSpPr txBox="1"/>
          <p:nvPr/>
        </p:nvSpPr>
        <p:spPr>
          <a:xfrm>
            <a:off x="848124" y="909066"/>
            <a:ext cx="9413475" cy="400110"/>
          </a:xfrm>
          <a:prstGeom prst="rect">
            <a:avLst/>
          </a:prstGeom>
          <a:noFill/>
        </p:spPr>
        <p:txBody>
          <a:bodyPr wrap="square" rtlCol="0">
            <a:spAutoFit/>
          </a:bodyPr>
          <a:lstStyle/>
          <a:p>
            <a:r>
              <a:rPr kumimoji="1" lang="ja-JP" altLang="en-US" sz="2000" dirty="0"/>
              <a:t>・履歴から一番新しいコミットのを右クリックします</a:t>
            </a:r>
            <a:endParaRPr kumimoji="1" lang="en-US" altLang="ja-JP" sz="2000" dirty="0"/>
          </a:p>
        </p:txBody>
      </p:sp>
      <p:grpSp>
        <p:nvGrpSpPr>
          <p:cNvPr id="6" name="グループ化 5">
            <a:extLst>
              <a:ext uri="{FF2B5EF4-FFF2-40B4-BE49-F238E27FC236}">
                <a16:creationId xmlns:a16="http://schemas.microsoft.com/office/drawing/2014/main" id="{0E1B30F2-74D2-2C71-12E6-7E9F9DA9290E}"/>
              </a:ext>
            </a:extLst>
          </p:cNvPr>
          <p:cNvGrpSpPr/>
          <p:nvPr/>
        </p:nvGrpSpPr>
        <p:grpSpPr>
          <a:xfrm>
            <a:off x="978753" y="2661521"/>
            <a:ext cx="4943076" cy="4044563"/>
            <a:chOff x="848124" y="2661520"/>
            <a:chExt cx="4943076" cy="4044563"/>
          </a:xfrm>
        </p:grpSpPr>
        <p:pic>
          <p:nvPicPr>
            <p:cNvPr id="3" name="図 2" descr="グラフィカル ユーザー インターフェイス, テキスト, アプリケーション&#10;&#10;自動的に生成された説明">
              <a:extLst>
                <a:ext uri="{FF2B5EF4-FFF2-40B4-BE49-F238E27FC236}">
                  <a16:creationId xmlns:a16="http://schemas.microsoft.com/office/drawing/2014/main" id="{33F27FC5-5387-15FA-81EB-A22D84E0C4E2}"/>
                </a:ext>
              </a:extLst>
            </p:cNvPr>
            <p:cNvPicPr>
              <a:picLocks noChangeAspect="1"/>
            </p:cNvPicPr>
            <p:nvPr/>
          </p:nvPicPr>
          <p:blipFill rotWithShape="1">
            <a:blip r:embed="rId2">
              <a:extLst>
                <a:ext uri="{28A0092B-C50C-407E-A947-70E740481C1C}">
                  <a14:useLocalDpi xmlns:a14="http://schemas.microsoft.com/office/drawing/2010/main" val="0"/>
                </a:ext>
              </a:extLst>
            </a:blip>
            <a:srcRect t="7885" r="67024" b="44124"/>
            <a:stretch/>
          </p:blipFill>
          <p:spPr>
            <a:xfrm>
              <a:off x="848124" y="2661520"/>
              <a:ext cx="4943076" cy="4044563"/>
            </a:xfrm>
            <a:prstGeom prst="rect">
              <a:avLst/>
            </a:prstGeom>
            <a:ln>
              <a:noFill/>
            </a:ln>
            <a:effectLst>
              <a:outerShdw blurRad="292100" dist="139700" dir="2700000" algn="tl" rotWithShape="0">
                <a:srgbClr val="333333">
                  <a:alpha val="65000"/>
                </a:srgbClr>
              </a:outerShdw>
            </a:effectLst>
          </p:spPr>
        </p:pic>
        <p:sp>
          <p:nvSpPr>
            <p:cNvPr id="5" name="正方形/長方形 4">
              <a:extLst>
                <a:ext uri="{FF2B5EF4-FFF2-40B4-BE49-F238E27FC236}">
                  <a16:creationId xmlns:a16="http://schemas.microsoft.com/office/drawing/2014/main" id="{3DB5BFC0-FDF8-4430-15AD-9BC18F0710F1}"/>
                </a:ext>
              </a:extLst>
            </p:cNvPr>
            <p:cNvSpPr/>
            <p:nvPr/>
          </p:nvSpPr>
          <p:spPr>
            <a:xfrm>
              <a:off x="2815771" y="3788174"/>
              <a:ext cx="2525486" cy="283034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2" name="グループ化 11">
            <a:extLst>
              <a:ext uri="{FF2B5EF4-FFF2-40B4-BE49-F238E27FC236}">
                <a16:creationId xmlns:a16="http://schemas.microsoft.com/office/drawing/2014/main" id="{5110D6CE-F3E1-1D2C-D25F-35424098D5D2}"/>
              </a:ext>
            </a:extLst>
          </p:cNvPr>
          <p:cNvGrpSpPr/>
          <p:nvPr/>
        </p:nvGrpSpPr>
        <p:grpSpPr>
          <a:xfrm>
            <a:off x="-156089" y="-1"/>
            <a:ext cx="12348089" cy="634258"/>
            <a:chOff x="-156089" y="-1"/>
            <a:chExt cx="12348089" cy="634258"/>
          </a:xfrm>
        </p:grpSpPr>
        <p:sp>
          <p:nvSpPr>
            <p:cNvPr id="13" name="正方形/長方形 12">
              <a:extLst>
                <a:ext uri="{FF2B5EF4-FFF2-40B4-BE49-F238E27FC236}">
                  <a16:creationId xmlns:a16="http://schemas.microsoft.com/office/drawing/2014/main" id="{16056D03-8F8A-CF66-2036-5B11E1DEC3BC}"/>
                </a:ext>
              </a:extLst>
            </p:cNvPr>
            <p:cNvSpPr/>
            <p:nvPr/>
          </p:nvSpPr>
          <p:spPr>
            <a:xfrm>
              <a:off x="0" y="-1"/>
              <a:ext cx="12192000" cy="505841"/>
            </a:xfrm>
            <a:prstGeom prst="rect">
              <a:avLst/>
            </a:prstGeom>
            <a:ln>
              <a:solidFill>
                <a:schemeClr val="tx2">
                  <a:lumMod val="90000"/>
                  <a:lumOff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20" name="タイトル 1">
              <a:extLst>
                <a:ext uri="{FF2B5EF4-FFF2-40B4-BE49-F238E27FC236}">
                  <a16:creationId xmlns:a16="http://schemas.microsoft.com/office/drawing/2014/main" id="{5B75F827-5DAB-F344-F026-BFBE2D325026}"/>
                </a:ext>
              </a:extLst>
            </p:cNvPr>
            <p:cNvSpPr txBox="1">
              <a:spLocks/>
            </p:cNvSpPr>
            <p:nvPr/>
          </p:nvSpPr>
          <p:spPr>
            <a:xfrm>
              <a:off x="-156089" y="36280"/>
              <a:ext cx="8610772" cy="5979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solidFill>
                    <a:schemeClr val="bg1"/>
                  </a:solidFill>
                </a:rPr>
                <a:t>・リバートを使ってみよう</a:t>
              </a:r>
              <a:endParaRPr lang="ja-JP" altLang="en-US" sz="2800" dirty="0">
                <a:solidFill>
                  <a:schemeClr val="bg1"/>
                </a:solidFill>
              </a:endParaRPr>
            </a:p>
          </p:txBody>
        </p:sp>
      </p:grpSp>
      <p:sp>
        <p:nvSpPr>
          <p:cNvPr id="21" name="テキスト ボックス 20">
            <a:extLst>
              <a:ext uri="{FF2B5EF4-FFF2-40B4-BE49-F238E27FC236}">
                <a16:creationId xmlns:a16="http://schemas.microsoft.com/office/drawing/2014/main" id="{317549E6-8C4F-00BA-4280-F2A550069AB0}"/>
              </a:ext>
            </a:extLst>
          </p:cNvPr>
          <p:cNvSpPr txBox="1"/>
          <p:nvPr/>
        </p:nvSpPr>
        <p:spPr>
          <a:xfrm>
            <a:off x="6052457" y="5933078"/>
            <a:ext cx="5776686" cy="707886"/>
          </a:xfrm>
          <a:prstGeom prst="rect">
            <a:avLst/>
          </a:prstGeom>
          <a:noFill/>
        </p:spPr>
        <p:txBody>
          <a:bodyPr wrap="square" rtlCol="0">
            <a:spAutoFit/>
          </a:bodyPr>
          <a:lstStyle/>
          <a:p>
            <a:r>
              <a:rPr kumimoji="1" lang="en-US" altLang="ja-JP" sz="2000" dirty="0">
                <a:solidFill>
                  <a:srgbClr val="FF0000"/>
                </a:solidFill>
              </a:rPr>
              <a:t>※</a:t>
            </a:r>
            <a:r>
              <a:rPr kumimoji="1" lang="ja-JP" altLang="en-US" sz="2000" dirty="0">
                <a:solidFill>
                  <a:srgbClr val="FF0000"/>
                </a:solidFill>
              </a:rPr>
              <a:t>最新のコミット以外をリバートしようとすると</a:t>
            </a:r>
            <a:endParaRPr kumimoji="1" lang="en-US" altLang="ja-JP" sz="2000" dirty="0">
              <a:solidFill>
                <a:srgbClr val="FF0000"/>
              </a:solidFill>
            </a:endParaRPr>
          </a:p>
          <a:p>
            <a:r>
              <a:rPr kumimoji="1" lang="ja-JP" altLang="en-US" sz="2000" dirty="0">
                <a:solidFill>
                  <a:srgbClr val="FF0000"/>
                </a:solidFill>
              </a:rPr>
              <a:t>　エラーが発生するので気をつけましょう</a:t>
            </a:r>
            <a:endParaRPr kumimoji="1" lang="en-US" altLang="ja-JP" sz="2000" dirty="0">
              <a:solidFill>
                <a:srgbClr val="FF0000"/>
              </a:solidFill>
            </a:endParaRPr>
          </a:p>
        </p:txBody>
      </p:sp>
    </p:spTree>
    <p:extLst>
      <p:ext uri="{BB962C8B-B14F-4D97-AF65-F5344CB8AC3E}">
        <p14:creationId xmlns:p14="http://schemas.microsoft.com/office/powerpoint/2010/main" val="200045481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テキスト ボックス 13">
            <a:extLst>
              <a:ext uri="{FF2B5EF4-FFF2-40B4-BE49-F238E27FC236}">
                <a16:creationId xmlns:a16="http://schemas.microsoft.com/office/drawing/2014/main" id="{0AFE21A8-EDDD-CD7F-E3CA-B3341378E1C9}"/>
              </a:ext>
            </a:extLst>
          </p:cNvPr>
          <p:cNvSpPr txBox="1"/>
          <p:nvPr/>
        </p:nvSpPr>
        <p:spPr>
          <a:xfrm>
            <a:off x="848125" y="1247153"/>
            <a:ext cx="10661704" cy="400110"/>
          </a:xfrm>
          <a:prstGeom prst="rect">
            <a:avLst/>
          </a:prstGeom>
          <a:noFill/>
        </p:spPr>
        <p:txBody>
          <a:bodyPr wrap="square" rtlCol="0">
            <a:spAutoFit/>
          </a:bodyPr>
          <a:lstStyle/>
          <a:p>
            <a:r>
              <a:rPr kumimoji="1" lang="ja-JP" altLang="en-US" sz="2000" dirty="0"/>
              <a:t>・まず、ローカルリポジトリの内容を変更してコミットします</a:t>
            </a:r>
            <a:endParaRPr kumimoji="1" lang="en-US" altLang="ja-JP" sz="2000" dirty="0"/>
          </a:p>
        </p:txBody>
      </p:sp>
      <p:sp>
        <p:nvSpPr>
          <p:cNvPr id="15" name="テキスト ボックス 14">
            <a:extLst>
              <a:ext uri="{FF2B5EF4-FFF2-40B4-BE49-F238E27FC236}">
                <a16:creationId xmlns:a16="http://schemas.microsoft.com/office/drawing/2014/main" id="{D3B164F8-7229-2FE8-F820-A7D8DD3F182E}"/>
              </a:ext>
            </a:extLst>
          </p:cNvPr>
          <p:cNvSpPr txBox="1"/>
          <p:nvPr/>
        </p:nvSpPr>
        <p:spPr>
          <a:xfrm>
            <a:off x="848125" y="1585240"/>
            <a:ext cx="6363554" cy="400110"/>
          </a:xfrm>
          <a:prstGeom prst="rect">
            <a:avLst/>
          </a:prstGeom>
          <a:noFill/>
        </p:spPr>
        <p:txBody>
          <a:bodyPr wrap="square" rtlCol="0">
            <a:spAutoFit/>
          </a:bodyPr>
          <a:lstStyle/>
          <a:p>
            <a:r>
              <a:rPr kumimoji="1" lang="ja-JP" altLang="en-US" sz="2000" dirty="0"/>
              <a:t>・その後、赤枠の</a:t>
            </a:r>
            <a:r>
              <a:rPr kumimoji="1" lang="en-US" altLang="ja-JP" sz="2000" dirty="0"/>
              <a:t>[Undo]</a:t>
            </a:r>
            <a:r>
              <a:rPr kumimoji="1" lang="ja-JP" altLang="en-US" sz="2000" dirty="0"/>
              <a:t>をクリックします</a:t>
            </a:r>
            <a:endParaRPr kumimoji="1" lang="en-US" altLang="ja-JP" sz="2000" dirty="0"/>
          </a:p>
        </p:txBody>
      </p:sp>
      <p:sp>
        <p:nvSpPr>
          <p:cNvPr id="16" name="テキスト ボックス 15">
            <a:extLst>
              <a:ext uri="{FF2B5EF4-FFF2-40B4-BE49-F238E27FC236}">
                <a16:creationId xmlns:a16="http://schemas.microsoft.com/office/drawing/2014/main" id="{6BDA4EF3-1C26-E100-5212-CF12E3C16CBD}"/>
              </a:ext>
            </a:extLst>
          </p:cNvPr>
          <p:cNvSpPr txBox="1"/>
          <p:nvPr/>
        </p:nvSpPr>
        <p:spPr>
          <a:xfrm>
            <a:off x="848125" y="1923327"/>
            <a:ext cx="9689246" cy="400110"/>
          </a:xfrm>
          <a:prstGeom prst="rect">
            <a:avLst/>
          </a:prstGeom>
          <a:noFill/>
        </p:spPr>
        <p:txBody>
          <a:bodyPr wrap="square" rtlCol="0">
            <a:spAutoFit/>
          </a:bodyPr>
          <a:lstStyle/>
          <a:p>
            <a:r>
              <a:rPr kumimoji="1" lang="ja-JP" altLang="en-US" sz="2000" dirty="0"/>
              <a:t>・履歴を確認してみましょう</a:t>
            </a:r>
            <a:endParaRPr kumimoji="1" lang="en-US" altLang="ja-JP" sz="2000" dirty="0"/>
          </a:p>
        </p:txBody>
      </p:sp>
      <p:sp>
        <p:nvSpPr>
          <p:cNvPr id="8" name="テキスト ボックス 7">
            <a:extLst>
              <a:ext uri="{FF2B5EF4-FFF2-40B4-BE49-F238E27FC236}">
                <a16:creationId xmlns:a16="http://schemas.microsoft.com/office/drawing/2014/main" id="{7D6C2303-AC67-8DEC-D09B-58F97F436481}"/>
              </a:ext>
            </a:extLst>
          </p:cNvPr>
          <p:cNvSpPr txBox="1"/>
          <p:nvPr/>
        </p:nvSpPr>
        <p:spPr>
          <a:xfrm>
            <a:off x="848125" y="2261412"/>
            <a:ext cx="8630664" cy="400110"/>
          </a:xfrm>
          <a:prstGeom prst="rect">
            <a:avLst/>
          </a:prstGeom>
          <a:noFill/>
        </p:spPr>
        <p:txBody>
          <a:bodyPr wrap="square" rtlCol="0">
            <a:spAutoFit/>
          </a:bodyPr>
          <a:lstStyle/>
          <a:p>
            <a:r>
              <a:rPr kumimoji="1" lang="ja-JP" altLang="en-US" sz="2000" dirty="0"/>
              <a:t>・履歴ごと消えていると思います、これが</a:t>
            </a:r>
            <a:r>
              <a:rPr kumimoji="1" lang="en-US" altLang="ja-JP" sz="2000" dirty="0"/>
              <a:t>[Undo]</a:t>
            </a:r>
            <a:r>
              <a:rPr kumimoji="1" lang="ja-JP" altLang="en-US" sz="2000" dirty="0"/>
              <a:t>の機能です</a:t>
            </a:r>
            <a:endParaRPr kumimoji="1" lang="en-US" altLang="ja-JP" sz="2000" dirty="0"/>
          </a:p>
        </p:txBody>
      </p:sp>
      <p:sp>
        <p:nvSpPr>
          <p:cNvPr id="10" name="テキスト ボックス 9">
            <a:extLst>
              <a:ext uri="{FF2B5EF4-FFF2-40B4-BE49-F238E27FC236}">
                <a16:creationId xmlns:a16="http://schemas.microsoft.com/office/drawing/2014/main" id="{FE314368-98B6-7D59-6B36-E0F9559E085F}"/>
              </a:ext>
            </a:extLst>
          </p:cNvPr>
          <p:cNvSpPr txBox="1"/>
          <p:nvPr/>
        </p:nvSpPr>
        <p:spPr>
          <a:xfrm>
            <a:off x="848124" y="570979"/>
            <a:ext cx="9413475" cy="400110"/>
          </a:xfrm>
          <a:prstGeom prst="rect">
            <a:avLst/>
          </a:prstGeom>
          <a:noFill/>
        </p:spPr>
        <p:txBody>
          <a:bodyPr wrap="square" rtlCol="0">
            <a:spAutoFit/>
          </a:bodyPr>
          <a:lstStyle/>
          <a:p>
            <a:r>
              <a:rPr kumimoji="1" lang="ja-JP" altLang="en-US" sz="2000" dirty="0"/>
              <a:t>・リバートは便利ですが、履歴が残って見ずらいですよね？</a:t>
            </a:r>
            <a:endParaRPr kumimoji="1" lang="en-US" altLang="ja-JP" sz="2000" dirty="0"/>
          </a:p>
        </p:txBody>
      </p:sp>
      <p:sp>
        <p:nvSpPr>
          <p:cNvPr id="4" name="テキスト ボックス 3">
            <a:extLst>
              <a:ext uri="{FF2B5EF4-FFF2-40B4-BE49-F238E27FC236}">
                <a16:creationId xmlns:a16="http://schemas.microsoft.com/office/drawing/2014/main" id="{579354A6-BAE0-0E82-B332-8DAD24FC39C6}"/>
              </a:ext>
            </a:extLst>
          </p:cNvPr>
          <p:cNvSpPr txBox="1"/>
          <p:nvPr/>
        </p:nvSpPr>
        <p:spPr>
          <a:xfrm>
            <a:off x="848124" y="909066"/>
            <a:ext cx="9413475" cy="400110"/>
          </a:xfrm>
          <a:prstGeom prst="rect">
            <a:avLst/>
          </a:prstGeom>
          <a:noFill/>
        </p:spPr>
        <p:txBody>
          <a:bodyPr wrap="square" rtlCol="0">
            <a:spAutoFit/>
          </a:bodyPr>
          <a:lstStyle/>
          <a:p>
            <a:r>
              <a:rPr kumimoji="1" lang="ja-JP" altLang="en-US" sz="2000" dirty="0"/>
              <a:t>・コミットの段階なら履歴を残さずに前回のコミット内容に戻すことができます</a:t>
            </a:r>
            <a:endParaRPr kumimoji="1" lang="en-US" altLang="ja-JP" sz="2000" dirty="0"/>
          </a:p>
        </p:txBody>
      </p:sp>
      <p:grpSp>
        <p:nvGrpSpPr>
          <p:cNvPr id="2" name="グループ化 1">
            <a:extLst>
              <a:ext uri="{FF2B5EF4-FFF2-40B4-BE49-F238E27FC236}">
                <a16:creationId xmlns:a16="http://schemas.microsoft.com/office/drawing/2014/main" id="{400321A5-E6E7-4F6D-D97A-E4DB75BF9890}"/>
              </a:ext>
            </a:extLst>
          </p:cNvPr>
          <p:cNvGrpSpPr/>
          <p:nvPr/>
        </p:nvGrpSpPr>
        <p:grpSpPr>
          <a:xfrm>
            <a:off x="-156089" y="-1"/>
            <a:ext cx="12348089" cy="634258"/>
            <a:chOff x="-156089" y="-1"/>
            <a:chExt cx="12348089" cy="634258"/>
          </a:xfrm>
        </p:grpSpPr>
        <p:sp>
          <p:nvSpPr>
            <p:cNvPr id="7" name="正方形/長方形 6">
              <a:extLst>
                <a:ext uri="{FF2B5EF4-FFF2-40B4-BE49-F238E27FC236}">
                  <a16:creationId xmlns:a16="http://schemas.microsoft.com/office/drawing/2014/main" id="{F4B2D24B-04C0-79DD-A2FA-33B398CFEBDC}"/>
                </a:ext>
              </a:extLst>
            </p:cNvPr>
            <p:cNvSpPr/>
            <p:nvPr/>
          </p:nvSpPr>
          <p:spPr>
            <a:xfrm>
              <a:off x="0" y="-1"/>
              <a:ext cx="12192000" cy="505841"/>
            </a:xfrm>
            <a:prstGeom prst="rect">
              <a:avLst/>
            </a:prstGeom>
            <a:ln>
              <a:solidFill>
                <a:schemeClr val="tx2">
                  <a:lumMod val="90000"/>
                  <a:lumOff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9" name="タイトル 1">
              <a:extLst>
                <a:ext uri="{FF2B5EF4-FFF2-40B4-BE49-F238E27FC236}">
                  <a16:creationId xmlns:a16="http://schemas.microsoft.com/office/drawing/2014/main" id="{D1DBA046-B977-24AD-1866-FC6C6A75F422}"/>
                </a:ext>
              </a:extLst>
            </p:cNvPr>
            <p:cNvSpPr txBox="1">
              <a:spLocks/>
            </p:cNvSpPr>
            <p:nvPr/>
          </p:nvSpPr>
          <p:spPr>
            <a:xfrm>
              <a:off x="-156089" y="36280"/>
              <a:ext cx="8610772" cy="5979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solidFill>
                    <a:schemeClr val="bg1"/>
                  </a:solidFill>
                </a:rPr>
                <a:t>・リバートを使ってみよう</a:t>
              </a:r>
              <a:endParaRPr lang="ja-JP" altLang="en-US" sz="2800" dirty="0">
                <a:solidFill>
                  <a:schemeClr val="bg1"/>
                </a:solidFill>
              </a:endParaRPr>
            </a:p>
          </p:txBody>
        </p:sp>
      </p:grpSp>
      <p:pic>
        <p:nvPicPr>
          <p:cNvPr id="12" name="図 11" descr="グラフィカル ユーザー インターフェイス, テキスト, アプリケーション&#10;&#10;自動的に生成された説明">
            <a:extLst>
              <a:ext uri="{FF2B5EF4-FFF2-40B4-BE49-F238E27FC236}">
                <a16:creationId xmlns:a16="http://schemas.microsoft.com/office/drawing/2014/main" id="{327B3D80-C9C9-DB29-B258-26A238E8B675}"/>
              </a:ext>
            </a:extLst>
          </p:cNvPr>
          <p:cNvPicPr>
            <a:picLocks noChangeAspect="1"/>
          </p:cNvPicPr>
          <p:nvPr/>
        </p:nvPicPr>
        <p:blipFill rotWithShape="1">
          <a:blip r:embed="rId2">
            <a:extLst>
              <a:ext uri="{28A0092B-C50C-407E-A947-70E740481C1C}">
                <a14:useLocalDpi xmlns:a14="http://schemas.microsoft.com/office/drawing/2010/main" val="0"/>
              </a:ext>
            </a:extLst>
          </a:blip>
          <a:srcRect t="55239" r="78334" b="6646"/>
          <a:stretch/>
        </p:blipFill>
        <p:spPr>
          <a:xfrm>
            <a:off x="857569" y="2661521"/>
            <a:ext cx="4077287" cy="4032565"/>
          </a:xfrm>
          <a:prstGeom prst="rect">
            <a:avLst/>
          </a:prstGeom>
          <a:ln>
            <a:noFill/>
          </a:ln>
          <a:effectLst>
            <a:outerShdw blurRad="292100" dist="139700" dir="2700000" algn="tl" rotWithShape="0">
              <a:srgbClr val="333333">
                <a:alpha val="65000"/>
              </a:srgbClr>
            </a:outerShdw>
          </a:effectLst>
        </p:spPr>
      </p:pic>
      <p:sp>
        <p:nvSpPr>
          <p:cNvPr id="13" name="正方形/長方形 12">
            <a:extLst>
              <a:ext uri="{FF2B5EF4-FFF2-40B4-BE49-F238E27FC236}">
                <a16:creationId xmlns:a16="http://schemas.microsoft.com/office/drawing/2014/main" id="{3CE21293-7219-95DC-A209-E80EB07918AE}"/>
              </a:ext>
            </a:extLst>
          </p:cNvPr>
          <p:cNvSpPr/>
          <p:nvPr/>
        </p:nvSpPr>
        <p:spPr>
          <a:xfrm>
            <a:off x="3497943" y="6203079"/>
            <a:ext cx="783771" cy="40011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51269859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AB4FFECA-0832-4FE3-B587-054A0F2D80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31401C37-230C-EBA7-15D1-4AB8D9F693A8}"/>
              </a:ext>
            </a:extLst>
          </p:cNvPr>
          <p:cNvSpPr>
            <a:spLocks noGrp="1"/>
          </p:cNvSpPr>
          <p:nvPr>
            <p:ph type="ctrTitle"/>
          </p:nvPr>
        </p:nvSpPr>
        <p:spPr>
          <a:xfrm>
            <a:off x="143741" y="2736979"/>
            <a:ext cx="11904516" cy="1384041"/>
          </a:xfrm>
        </p:spPr>
        <p:txBody>
          <a:bodyPr anchor="b">
            <a:normAutofit/>
          </a:bodyPr>
          <a:lstStyle/>
          <a:p>
            <a:r>
              <a:rPr lang="ja-JP" altLang="en-US" sz="8000" dirty="0"/>
              <a:t>コンフリクト時の対応</a:t>
            </a:r>
          </a:p>
        </p:txBody>
      </p:sp>
      <p:sp>
        <p:nvSpPr>
          <p:cNvPr id="9" name="Freeform: Shape 8">
            <a:extLst>
              <a:ext uri="{FF2B5EF4-FFF2-40B4-BE49-F238E27FC236}">
                <a16:creationId xmlns:a16="http://schemas.microsoft.com/office/drawing/2014/main" id="{C65858E6-5C0F-4AAE-A1AC-29BA07FFEE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070707"/>
            <a:ext cx="12192000" cy="1787292"/>
          </a:xfrm>
          <a:custGeom>
            <a:avLst/>
            <a:gdLst>
              <a:gd name="connsiteX0" fmla="*/ 619389 w 12192000"/>
              <a:gd name="connsiteY0" fmla="*/ 0 h 1787292"/>
              <a:gd name="connsiteX1" fmla="*/ 687652 w 12192000"/>
              <a:gd name="connsiteY1" fmla="*/ 3175 h 1787292"/>
              <a:gd name="connsiteX2" fmla="*/ 747977 w 12192000"/>
              <a:gd name="connsiteY2" fmla="*/ 9525 h 1787292"/>
              <a:gd name="connsiteX3" fmla="*/ 800364 w 12192000"/>
              <a:gd name="connsiteY3" fmla="*/ 20637 h 1787292"/>
              <a:gd name="connsiteX4" fmla="*/ 846402 w 12192000"/>
              <a:gd name="connsiteY4" fmla="*/ 36512 h 1787292"/>
              <a:gd name="connsiteX5" fmla="*/ 887677 w 12192000"/>
              <a:gd name="connsiteY5" fmla="*/ 52387 h 1787292"/>
              <a:gd name="connsiteX6" fmla="*/ 924189 w 12192000"/>
              <a:gd name="connsiteY6" fmla="*/ 68262 h 1787292"/>
              <a:gd name="connsiteX7" fmla="*/ 962289 w 12192000"/>
              <a:gd name="connsiteY7" fmla="*/ 87312 h 1787292"/>
              <a:gd name="connsiteX8" fmla="*/ 1000389 w 12192000"/>
              <a:gd name="connsiteY8" fmla="*/ 106362 h 1787292"/>
              <a:gd name="connsiteX9" fmla="*/ 1036902 w 12192000"/>
              <a:gd name="connsiteY9" fmla="*/ 125412 h 1787292"/>
              <a:gd name="connsiteX10" fmla="*/ 1078177 w 12192000"/>
              <a:gd name="connsiteY10" fmla="*/ 141287 h 1787292"/>
              <a:gd name="connsiteX11" fmla="*/ 1124214 w 12192000"/>
              <a:gd name="connsiteY11" fmla="*/ 155575 h 1787292"/>
              <a:gd name="connsiteX12" fmla="*/ 1176602 w 12192000"/>
              <a:gd name="connsiteY12" fmla="*/ 166687 h 1787292"/>
              <a:gd name="connsiteX13" fmla="*/ 1236927 w 12192000"/>
              <a:gd name="connsiteY13" fmla="*/ 174625 h 1787292"/>
              <a:gd name="connsiteX14" fmla="*/ 1305189 w 12192000"/>
              <a:gd name="connsiteY14" fmla="*/ 176212 h 1787292"/>
              <a:gd name="connsiteX15" fmla="*/ 1373452 w 12192000"/>
              <a:gd name="connsiteY15" fmla="*/ 174625 h 1787292"/>
              <a:gd name="connsiteX16" fmla="*/ 1433777 w 12192000"/>
              <a:gd name="connsiteY16" fmla="*/ 166687 h 1787292"/>
              <a:gd name="connsiteX17" fmla="*/ 1486164 w 12192000"/>
              <a:gd name="connsiteY17" fmla="*/ 155575 h 1787292"/>
              <a:gd name="connsiteX18" fmla="*/ 1532202 w 12192000"/>
              <a:gd name="connsiteY18" fmla="*/ 141287 h 1787292"/>
              <a:gd name="connsiteX19" fmla="*/ 1573477 w 12192000"/>
              <a:gd name="connsiteY19" fmla="*/ 125412 h 1787292"/>
              <a:gd name="connsiteX20" fmla="*/ 1609989 w 12192000"/>
              <a:gd name="connsiteY20" fmla="*/ 106362 h 1787292"/>
              <a:gd name="connsiteX21" fmla="*/ 1648089 w 12192000"/>
              <a:gd name="connsiteY21" fmla="*/ 87312 h 1787292"/>
              <a:gd name="connsiteX22" fmla="*/ 1686189 w 12192000"/>
              <a:gd name="connsiteY22" fmla="*/ 68262 h 1787292"/>
              <a:gd name="connsiteX23" fmla="*/ 1722702 w 12192000"/>
              <a:gd name="connsiteY23" fmla="*/ 52387 h 1787292"/>
              <a:gd name="connsiteX24" fmla="*/ 1763977 w 12192000"/>
              <a:gd name="connsiteY24" fmla="*/ 36512 h 1787292"/>
              <a:gd name="connsiteX25" fmla="*/ 1810014 w 12192000"/>
              <a:gd name="connsiteY25" fmla="*/ 20637 h 1787292"/>
              <a:gd name="connsiteX26" fmla="*/ 1862402 w 12192000"/>
              <a:gd name="connsiteY26" fmla="*/ 9525 h 1787292"/>
              <a:gd name="connsiteX27" fmla="*/ 1922727 w 12192000"/>
              <a:gd name="connsiteY27" fmla="*/ 3175 h 1787292"/>
              <a:gd name="connsiteX28" fmla="*/ 1990989 w 12192000"/>
              <a:gd name="connsiteY28" fmla="*/ 0 h 1787292"/>
              <a:gd name="connsiteX29" fmla="*/ 2059252 w 12192000"/>
              <a:gd name="connsiteY29" fmla="*/ 3175 h 1787292"/>
              <a:gd name="connsiteX30" fmla="*/ 2119577 w 12192000"/>
              <a:gd name="connsiteY30" fmla="*/ 9525 h 1787292"/>
              <a:gd name="connsiteX31" fmla="*/ 2171964 w 12192000"/>
              <a:gd name="connsiteY31" fmla="*/ 20637 h 1787292"/>
              <a:gd name="connsiteX32" fmla="*/ 2218002 w 12192000"/>
              <a:gd name="connsiteY32" fmla="*/ 36512 h 1787292"/>
              <a:gd name="connsiteX33" fmla="*/ 2259277 w 12192000"/>
              <a:gd name="connsiteY33" fmla="*/ 52387 h 1787292"/>
              <a:gd name="connsiteX34" fmla="*/ 2295789 w 12192000"/>
              <a:gd name="connsiteY34" fmla="*/ 68262 h 1787292"/>
              <a:gd name="connsiteX35" fmla="*/ 2333889 w 12192000"/>
              <a:gd name="connsiteY35" fmla="*/ 87312 h 1787292"/>
              <a:gd name="connsiteX36" fmla="*/ 2371989 w 12192000"/>
              <a:gd name="connsiteY36" fmla="*/ 106362 h 1787292"/>
              <a:gd name="connsiteX37" fmla="*/ 2408502 w 12192000"/>
              <a:gd name="connsiteY37" fmla="*/ 125412 h 1787292"/>
              <a:gd name="connsiteX38" fmla="*/ 2449777 w 12192000"/>
              <a:gd name="connsiteY38" fmla="*/ 141287 h 1787292"/>
              <a:gd name="connsiteX39" fmla="*/ 2495814 w 12192000"/>
              <a:gd name="connsiteY39" fmla="*/ 155575 h 1787292"/>
              <a:gd name="connsiteX40" fmla="*/ 2548202 w 12192000"/>
              <a:gd name="connsiteY40" fmla="*/ 166687 h 1787292"/>
              <a:gd name="connsiteX41" fmla="*/ 2608527 w 12192000"/>
              <a:gd name="connsiteY41" fmla="*/ 174625 h 1787292"/>
              <a:gd name="connsiteX42" fmla="*/ 2676789 w 12192000"/>
              <a:gd name="connsiteY42" fmla="*/ 176212 h 1787292"/>
              <a:gd name="connsiteX43" fmla="*/ 2745052 w 12192000"/>
              <a:gd name="connsiteY43" fmla="*/ 174625 h 1787292"/>
              <a:gd name="connsiteX44" fmla="*/ 2805377 w 12192000"/>
              <a:gd name="connsiteY44" fmla="*/ 166687 h 1787292"/>
              <a:gd name="connsiteX45" fmla="*/ 2857764 w 12192000"/>
              <a:gd name="connsiteY45" fmla="*/ 155575 h 1787292"/>
              <a:gd name="connsiteX46" fmla="*/ 2903802 w 12192000"/>
              <a:gd name="connsiteY46" fmla="*/ 141287 h 1787292"/>
              <a:gd name="connsiteX47" fmla="*/ 2945077 w 12192000"/>
              <a:gd name="connsiteY47" fmla="*/ 125412 h 1787292"/>
              <a:gd name="connsiteX48" fmla="*/ 2981589 w 12192000"/>
              <a:gd name="connsiteY48" fmla="*/ 106362 h 1787292"/>
              <a:gd name="connsiteX49" fmla="*/ 3019689 w 12192000"/>
              <a:gd name="connsiteY49" fmla="*/ 87312 h 1787292"/>
              <a:gd name="connsiteX50" fmla="*/ 3057789 w 12192000"/>
              <a:gd name="connsiteY50" fmla="*/ 68262 h 1787292"/>
              <a:gd name="connsiteX51" fmla="*/ 3094302 w 12192000"/>
              <a:gd name="connsiteY51" fmla="*/ 52387 h 1787292"/>
              <a:gd name="connsiteX52" fmla="*/ 3135577 w 12192000"/>
              <a:gd name="connsiteY52" fmla="*/ 36512 h 1787292"/>
              <a:gd name="connsiteX53" fmla="*/ 3181614 w 12192000"/>
              <a:gd name="connsiteY53" fmla="*/ 20637 h 1787292"/>
              <a:gd name="connsiteX54" fmla="*/ 3234002 w 12192000"/>
              <a:gd name="connsiteY54" fmla="*/ 9525 h 1787292"/>
              <a:gd name="connsiteX55" fmla="*/ 3294327 w 12192000"/>
              <a:gd name="connsiteY55" fmla="*/ 3175 h 1787292"/>
              <a:gd name="connsiteX56" fmla="*/ 3361002 w 12192000"/>
              <a:gd name="connsiteY56" fmla="*/ 0 h 1787292"/>
              <a:gd name="connsiteX57" fmla="*/ 3430852 w 12192000"/>
              <a:gd name="connsiteY57" fmla="*/ 3175 h 1787292"/>
              <a:gd name="connsiteX58" fmla="*/ 3491177 w 12192000"/>
              <a:gd name="connsiteY58" fmla="*/ 9525 h 1787292"/>
              <a:gd name="connsiteX59" fmla="*/ 3543564 w 12192000"/>
              <a:gd name="connsiteY59" fmla="*/ 20637 h 1787292"/>
              <a:gd name="connsiteX60" fmla="*/ 3589602 w 12192000"/>
              <a:gd name="connsiteY60" fmla="*/ 36512 h 1787292"/>
              <a:gd name="connsiteX61" fmla="*/ 3630877 w 12192000"/>
              <a:gd name="connsiteY61" fmla="*/ 52387 h 1787292"/>
              <a:gd name="connsiteX62" fmla="*/ 3667389 w 12192000"/>
              <a:gd name="connsiteY62" fmla="*/ 68262 h 1787292"/>
              <a:gd name="connsiteX63" fmla="*/ 3705489 w 12192000"/>
              <a:gd name="connsiteY63" fmla="*/ 87312 h 1787292"/>
              <a:gd name="connsiteX64" fmla="*/ 3743589 w 12192000"/>
              <a:gd name="connsiteY64" fmla="*/ 106362 h 1787292"/>
              <a:gd name="connsiteX65" fmla="*/ 3780102 w 12192000"/>
              <a:gd name="connsiteY65" fmla="*/ 125412 h 1787292"/>
              <a:gd name="connsiteX66" fmla="*/ 3821377 w 12192000"/>
              <a:gd name="connsiteY66" fmla="*/ 141287 h 1787292"/>
              <a:gd name="connsiteX67" fmla="*/ 3867414 w 12192000"/>
              <a:gd name="connsiteY67" fmla="*/ 155575 h 1787292"/>
              <a:gd name="connsiteX68" fmla="*/ 3919802 w 12192000"/>
              <a:gd name="connsiteY68" fmla="*/ 166687 h 1787292"/>
              <a:gd name="connsiteX69" fmla="*/ 3980127 w 12192000"/>
              <a:gd name="connsiteY69" fmla="*/ 174625 h 1787292"/>
              <a:gd name="connsiteX70" fmla="*/ 4048389 w 12192000"/>
              <a:gd name="connsiteY70" fmla="*/ 176212 h 1787292"/>
              <a:gd name="connsiteX71" fmla="*/ 4116652 w 12192000"/>
              <a:gd name="connsiteY71" fmla="*/ 174625 h 1787292"/>
              <a:gd name="connsiteX72" fmla="*/ 4176977 w 12192000"/>
              <a:gd name="connsiteY72" fmla="*/ 166687 h 1787292"/>
              <a:gd name="connsiteX73" fmla="*/ 4229364 w 12192000"/>
              <a:gd name="connsiteY73" fmla="*/ 155575 h 1787292"/>
              <a:gd name="connsiteX74" fmla="*/ 4275402 w 12192000"/>
              <a:gd name="connsiteY74" fmla="*/ 141287 h 1787292"/>
              <a:gd name="connsiteX75" fmla="*/ 4316677 w 12192000"/>
              <a:gd name="connsiteY75" fmla="*/ 125412 h 1787292"/>
              <a:gd name="connsiteX76" fmla="*/ 4353189 w 12192000"/>
              <a:gd name="connsiteY76" fmla="*/ 106362 h 1787292"/>
              <a:gd name="connsiteX77" fmla="*/ 4429389 w 12192000"/>
              <a:gd name="connsiteY77" fmla="*/ 68262 h 1787292"/>
              <a:gd name="connsiteX78" fmla="*/ 4465902 w 12192000"/>
              <a:gd name="connsiteY78" fmla="*/ 52387 h 1787292"/>
              <a:gd name="connsiteX79" fmla="*/ 4507177 w 12192000"/>
              <a:gd name="connsiteY79" fmla="*/ 36512 h 1787292"/>
              <a:gd name="connsiteX80" fmla="*/ 4553214 w 12192000"/>
              <a:gd name="connsiteY80" fmla="*/ 20637 h 1787292"/>
              <a:gd name="connsiteX81" fmla="*/ 4605602 w 12192000"/>
              <a:gd name="connsiteY81" fmla="*/ 9525 h 1787292"/>
              <a:gd name="connsiteX82" fmla="*/ 4665928 w 12192000"/>
              <a:gd name="connsiteY82" fmla="*/ 3175 h 1787292"/>
              <a:gd name="connsiteX83" fmla="*/ 4734189 w 12192000"/>
              <a:gd name="connsiteY83" fmla="*/ 0 h 1787292"/>
              <a:gd name="connsiteX84" fmla="*/ 4802453 w 12192000"/>
              <a:gd name="connsiteY84" fmla="*/ 3175 h 1787292"/>
              <a:gd name="connsiteX85" fmla="*/ 4862777 w 12192000"/>
              <a:gd name="connsiteY85" fmla="*/ 9525 h 1787292"/>
              <a:gd name="connsiteX86" fmla="*/ 4915165 w 12192000"/>
              <a:gd name="connsiteY86" fmla="*/ 20637 h 1787292"/>
              <a:gd name="connsiteX87" fmla="*/ 4961201 w 12192000"/>
              <a:gd name="connsiteY87" fmla="*/ 36512 h 1787292"/>
              <a:gd name="connsiteX88" fmla="*/ 5002476 w 12192000"/>
              <a:gd name="connsiteY88" fmla="*/ 52387 h 1787292"/>
              <a:gd name="connsiteX89" fmla="*/ 5038989 w 12192000"/>
              <a:gd name="connsiteY89" fmla="*/ 68262 h 1787292"/>
              <a:gd name="connsiteX90" fmla="*/ 5077089 w 12192000"/>
              <a:gd name="connsiteY90" fmla="*/ 87312 h 1787292"/>
              <a:gd name="connsiteX91" fmla="*/ 5115189 w 12192000"/>
              <a:gd name="connsiteY91" fmla="*/ 106362 h 1787292"/>
              <a:gd name="connsiteX92" fmla="*/ 5151701 w 12192000"/>
              <a:gd name="connsiteY92" fmla="*/ 125412 h 1787292"/>
              <a:gd name="connsiteX93" fmla="*/ 5192976 w 12192000"/>
              <a:gd name="connsiteY93" fmla="*/ 141287 h 1787292"/>
              <a:gd name="connsiteX94" fmla="*/ 5239014 w 12192000"/>
              <a:gd name="connsiteY94" fmla="*/ 155575 h 1787292"/>
              <a:gd name="connsiteX95" fmla="*/ 5291401 w 12192000"/>
              <a:gd name="connsiteY95" fmla="*/ 166687 h 1787292"/>
              <a:gd name="connsiteX96" fmla="*/ 5351727 w 12192000"/>
              <a:gd name="connsiteY96" fmla="*/ 174625 h 1787292"/>
              <a:gd name="connsiteX97" fmla="*/ 5410199 w 12192000"/>
              <a:gd name="connsiteY97" fmla="*/ 175985 h 1787292"/>
              <a:gd name="connsiteX98" fmla="*/ 5468671 w 12192000"/>
              <a:gd name="connsiteY98" fmla="*/ 174625 h 1787292"/>
              <a:gd name="connsiteX99" fmla="*/ 5528996 w 12192000"/>
              <a:gd name="connsiteY99" fmla="*/ 166687 h 1787292"/>
              <a:gd name="connsiteX100" fmla="*/ 5581383 w 12192000"/>
              <a:gd name="connsiteY100" fmla="*/ 155575 h 1787292"/>
              <a:gd name="connsiteX101" fmla="*/ 5627421 w 12192000"/>
              <a:gd name="connsiteY101" fmla="*/ 141287 h 1787292"/>
              <a:gd name="connsiteX102" fmla="*/ 5668696 w 12192000"/>
              <a:gd name="connsiteY102" fmla="*/ 125412 h 1787292"/>
              <a:gd name="connsiteX103" fmla="*/ 5705209 w 12192000"/>
              <a:gd name="connsiteY103" fmla="*/ 106362 h 1787292"/>
              <a:gd name="connsiteX104" fmla="*/ 5743308 w 12192000"/>
              <a:gd name="connsiteY104" fmla="*/ 87312 h 1787292"/>
              <a:gd name="connsiteX105" fmla="*/ 5781408 w 12192000"/>
              <a:gd name="connsiteY105" fmla="*/ 68262 h 1787292"/>
              <a:gd name="connsiteX106" fmla="*/ 5817921 w 12192000"/>
              <a:gd name="connsiteY106" fmla="*/ 52387 h 1787292"/>
              <a:gd name="connsiteX107" fmla="*/ 5859196 w 12192000"/>
              <a:gd name="connsiteY107" fmla="*/ 36512 h 1787292"/>
              <a:gd name="connsiteX108" fmla="*/ 5905234 w 12192000"/>
              <a:gd name="connsiteY108" fmla="*/ 20637 h 1787292"/>
              <a:gd name="connsiteX109" fmla="*/ 5957621 w 12192000"/>
              <a:gd name="connsiteY109" fmla="*/ 9525 h 1787292"/>
              <a:gd name="connsiteX110" fmla="*/ 6017947 w 12192000"/>
              <a:gd name="connsiteY110" fmla="*/ 3175 h 1787292"/>
              <a:gd name="connsiteX111" fmla="*/ 6086208 w 12192000"/>
              <a:gd name="connsiteY111" fmla="*/ 0 h 1787292"/>
              <a:gd name="connsiteX112" fmla="*/ 6095999 w 12192000"/>
              <a:gd name="connsiteY112" fmla="*/ 455 h 1787292"/>
              <a:gd name="connsiteX113" fmla="*/ 6105789 w 12192000"/>
              <a:gd name="connsiteY113" fmla="*/ 0 h 1787292"/>
              <a:gd name="connsiteX114" fmla="*/ 6174052 w 12192000"/>
              <a:gd name="connsiteY114" fmla="*/ 3175 h 1787292"/>
              <a:gd name="connsiteX115" fmla="*/ 6234377 w 12192000"/>
              <a:gd name="connsiteY115" fmla="*/ 9525 h 1787292"/>
              <a:gd name="connsiteX116" fmla="*/ 6286764 w 12192000"/>
              <a:gd name="connsiteY116" fmla="*/ 20637 h 1787292"/>
              <a:gd name="connsiteX117" fmla="*/ 6332802 w 12192000"/>
              <a:gd name="connsiteY117" fmla="*/ 36512 h 1787292"/>
              <a:gd name="connsiteX118" fmla="*/ 6374077 w 12192000"/>
              <a:gd name="connsiteY118" fmla="*/ 52387 h 1787292"/>
              <a:gd name="connsiteX119" fmla="*/ 6410589 w 12192000"/>
              <a:gd name="connsiteY119" fmla="*/ 68262 h 1787292"/>
              <a:gd name="connsiteX120" fmla="*/ 6448689 w 12192000"/>
              <a:gd name="connsiteY120" fmla="*/ 87312 h 1787292"/>
              <a:gd name="connsiteX121" fmla="*/ 6486789 w 12192000"/>
              <a:gd name="connsiteY121" fmla="*/ 106362 h 1787292"/>
              <a:gd name="connsiteX122" fmla="*/ 6523302 w 12192000"/>
              <a:gd name="connsiteY122" fmla="*/ 125412 h 1787292"/>
              <a:gd name="connsiteX123" fmla="*/ 6564577 w 12192000"/>
              <a:gd name="connsiteY123" fmla="*/ 141287 h 1787292"/>
              <a:gd name="connsiteX124" fmla="*/ 6610614 w 12192000"/>
              <a:gd name="connsiteY124" fmla="*/ 155575 h 1787292"/>
              <a:gd name="connsiteX125" fmla="*/ 6663002 w 12192000"/>
              <a:gd name="connsiteY125" fmla="*/ 166687 h 1787292"/>
              <a:gd name="connsiteX126" fmla="*/ 6723327 w 12192000"/>
              <a:gd name="connsiteY126" fmla="*/ 174625 h 1787292"/>
              <a:gd name="connsiteX127" fmla="*/ 6781799 w 12192000"/>
              <a:gd name="connsiteY127" fmla="*/ 175985 h 1787292"/>
              <a:gd name="connsiteX128" fmla="*/ 6840271 w 12192000"/>
              <a:gd name="connsiteY128" fmla="*/ 174625 h 1787292"/>
              <a:gd name="connsiteX129" fmla="*/ 6900596 w 12192000"/>
              <a:gd name="connsiteY129" fmla="*/ 166687 h 1787292"/>
              <a:gd name="connsiteX130" fmla="*/ 6952983 w 12192000"/>
              <a:gd name="connsiteY130" fmla="*/ 155575 h 1787292"/>
              <a:gd name="connsiteX131" fmla="*/ 6999021 w 12192000"/>
              <a:gd name="connsiteY131" fmla="*/ 141287 h 1787292"/>
              <a:gd name="connsiteX132" fmla="*/ 7040296 w 12192000"/>
              <a:gd name="connsiteY132" fmla="*/ 125412 h 1787292"/>
              <a:gd name="connsiteX133" fmla="*/ 7076808 w 12192000"/>
              <a:gd name="connsiteY133" fmla="*/ 106362 h 1787292"/>
              <a:gd name="connsiteX134" fmla="*/ 7114908 w 12192000"/>
              <a:gd name="connsiteY134" fmla="*/ 87312 h 1787292"/>
              <a:gd name="connsiteX135" fmla="*/ 7153008 w 12192000"/>
              <a:gd name="connsiteY135" fmla="*/ 68262 h 1787292"/>
              <a:gd name="connsiteX136" fmla="*/ 7189521 w 12192000"/>
              <a:gd name="connsiteY136" fmla="*/ 52387 h 1787292"/>
              <a:gd name="connsiteX137" fmla="*/ 7230796 w 12192000"/>
              <a:gd name="connsiteY137" fmla="*/ 36512 h 1787292"/>
              <a:gd name="connsiteX138" fmla="*/ 7276833 w 12192000"/>
              <a:gd name="connsiteY138" fmla="*/ 20637 h 1787292"/>
              <a:gd name="connsiteX139" fmla="*/ 7329221 w 12192000"/>
              <a:gd name="connsiteY139" fmla="*/ 9525 h 1787292"/>
              <a:gd name="connsiteX140" fmla="*/ 7389546 w 12192000"/>
              <a:gd name="connsiteY140" fmla="*/ 3175 h 1787292"/>
              <a:gd name="connsiteX141" fmla="*/ 7457808 w 12192000"/>
              <a:gd name="connsiteY141" fmla="*/ 0 h 1787292"/>
              <a:gd name="connsiteX142" fmla="*/ 7526071 w 12192000"/>
              <a:gd name="connsiteY142" fmla="*/ 3175 h 1787292"/>
              <a:gd name="connsiteX143" fmla="*/ 7586396 w 12192000"/>
              <a:gd name="connsiteY143" fmla="*/ 9525 h 1787292"/>
              <a:gd name="connsiteX144" fmla="*/ 7638783 w 12192000"/>
              <a:gd name="connsiteY144" fmla="*/ 20637 h 1787292"/>
              <a:gd name="connsiteX145" fmla="*/ 7684821 w 12192000"/>
              <a:gd name="connsiteY145" fmla="*/ 36512 h 1787292"/>
              <a:gd name="connsiteX146" fmla="*/ 7726096 w 12192000"/>
              <a:gd name="connsiteY146" fmla="*/ 52387 h 1787292"/>
              <a:gd name="connsiteX147" fmla="*/ 7762608 w 12192000"/>
              <a:gd name="connsiteY147" fmla="*/ 68262 h 1787292"/>
              <a:gd name="connsiteX148" fmla="*/ 7800708 w 12192000"/>
              <a:gd name="connsiteY148" fmla="*/ 87312 h 1787292"/>
              <a:gd name="connsiteX149" fmla="*/ 7838808 w 12192000"/>
              <a:gd name="connsiteY149" fmla="*/ 106362 h 1787292"/>
              <a:gd name="connsiteX150" fmla="*/ 7875321 w 12192000"/>
              <a:gd name="connsiteY150" fmla="*/ 125412 h 1787292"/>
              <a:gd name="connsiteX151" fmla="*/ 7916596 w 12192000"/>
              <a:gd name="connsiteY151" fmla="*/ 141287 h 1787292"/>
              <a:gd name="connsiteX152" fmla="*/ 7962633 w 12192000"/>
              <a:gd name="connsiteY152" fmla="*/ 155575 h 1787292"/>
              <a:gd name="connsiteX153" fmla="*/ 8015021 w 12192000"/>
              <a:gd name="connsiteY153" fmla="*/ 166687 h 1787292"/>
              <a:gd name="connsiteX154" fmla="*/ 8075346 w 12192000"/>
              <a:gd name="connsiteY154" fmla="*/ 174625 h 1787292"/>
              <a:gd name="connsiteX155" fmla="*/ 8143608 w 12192000"/>
              <a:gd name="connsiteY155" fmla="*/ 176212 h 1787292"/>
              <a:gd name="connsiteX156" fmla="*/ 8211871 w 12192000"/>
              <a:gd name="connsiteY156" fmla="*/ 174625 h 1787292"/>
              <a:gd name="connsiteX157" fmla="*/ 8272196 w 12192000"/>
              <a:gd name="connsiteY157" fmla="*/ 166687 h 1787292"/>
              <a:gd name="connsiteX158" fmla="*/ 8324583 w 12192000"/>
              <a:gd name="connsiteY158" fmla="*/ 155575 h 1787292"/>
              <a:gd name="connsiteX159" fmla="*/ 8370621 w 12192000"/>
              <a:gd name="connsiteY159" fmla="*/ 141287 h 1787292"/>
              <a:gd name="connsiteX160" fmla="*/ 8411896 w 12192000"/>
              <a:gd name="connsiteY160" fmla="*/ 125412 h 1787292"/>
              <a:gd name="connsiteX161" fmla="*/ 8448408 w 12192000"/>
              <a:gd name="connsiteY161" fmla="*/ 106362 h 1787292"/>
              <a:gd name="connsiteX162" fmla="*/ 8486508 w 12192000"/>
              <a:gd name="connsiteY162" fmla="*/ 87312 h 1787292"/>
              <a:gd name="connsiteX163" fmla="*/ 8524608 w 12192000"/>
              <a:gd name="connsiteY163" fmla="*/ 68262 h 1787292"/>
              <a:gd name="connsiteX164" fmla="*/ 8561120 w 12192000"/>
              <a:gd name="connsiteY164" fmla="*/ 52387 h 1787292"/>
              <a:gd name="connsiteX165" fmla="*/ 8602396 w 12192000"/>
              <a:gd name="connsiteY165" fmla="*/ 36512 h 1787292"/>
              <a:gd name="connsiteX166" fmla="*/ 8648432 w 12192000"/>
              <a:gd name="connsiteY166" fmla="*/ 20637 h 1787292"/>
              <a:gd name="connsiteX167" fmla="*/ 8700820 w 12192000"/>
              <a:gd name="connsiteY167" fmla="*/ 9525 h 1787292"/>
              <a:gd name="connsiteX168" fmla="*/ 8761146 w 12192000"/>
              <a:gd name="connsiteY168" fmla="*/ 3175 h 1787292"/>
              <a:gd name="connsiteX169" fmla="*/ 8827820 w 12192000"/>
              <a:gd name="connsiteY169" fmla="*/ 0 h 1787292"/>
              <a:gd name="connsiteX170" fmla="*/ 8897670 w 12192000"/>
              <a:gd name="connsiteY170" fmla="*/ 3175 h 1787292"/>
              <a:gd name="connsiteX171" fmla="*/ 8957996 w 12192000"/>
              <a:gd name="connsiteY171" fmla="*/ 9525 h 1787292"/>
              <a:gd name="connsiteX172" fmla="*/ 9010382 w 12192000"/>
              <a:gd name="connsiteY172" fmla="*/ 20637 h 1787292"/>
              <a:gd name="connsiteX173" fmla="*/ 9056420 w 12192000"/>
              <a:gd name="connsiteY173" fmla="*/ 36512 h 1787292"/>
              <a:gd name="connsiteX174" fmla="*/ 9097696 w 12192000"/>
              <a:gd name="connsiteY174" fmla="*/ 52387 h 1787292"/>
              <a:gd name="connsiteX175" fmla="*/ 9134208 w 12192000"/>
              <a:gd name="connsiteY175" fmla="*/ 68262 h 1787292"/>
              <a:gd name="connsiteX176" fmla="*/ 9172308 w 12192000"/>
              <a:gd name="connsiteY176" fmla="*/ 87312 h 1787292"/>
              <a:gd name="connsiteX177" fmla="*/ 9210408 w 12192000"/>
              <a:gd name="connsiteY177" fmla="*/ 106362 h 1787292"/>
              <a:gd name="connsiteX178" fmla="*/ 9246920 w 12192000"/>
              <a:gd name="connsiteY178" fmla="*/ 125412 h 1787292"/>
              <a:gd name="connsiteX179" fmla="*/ 9288196 w 12192000"/>
              <a:gd name="connsiteY179" fmla="*/ 141287 h 1787292"/>
              <a:gd name="connsiteX180" fmla="*/ 9334232 w 12192000"/>
              <a:gd name="connsiteY180" fmla="*/ 155575 h 1787292"/>
              <a:gd name="connsiteX181" fmla="*/ 9386620 w 12192000"/>
              <a:gd name="connsiteY181" fmla="*/ 166687 h 1787292"/>
              <a:gd name="connsiteX182" fmla="*/ 9446946 w 12192000"/>
              <a:gd name="connsiteY182" fmla="*/ 174625 h 1787292"/>
              <a:gd name="connsiteX183" fmla="*/ 9515208 w 12192000"/>
              <a:gd name="connsiteY183" fmla="*/ 176212 h 1787292"/>
              <a:gd name="connsiteX184" fmla="*/ 9583470 w 12192000"/>
              <a:gd name="connsiteY184" fmla="*/ 174625 h 1787292"/>
              <a:gd name="connsiteX185" fmla="*/ 9643796 w 12192000"/>
              <a:gd name="connsiteY185" fmla="*/ 166687 h 1787292"/>
              <a:gd name="connsiteX186" fmla="*/ 9696182 w 12192000"/>
              <a:gd name="connsiteY186" fmla="*/ 155575 h 1787292"/>
              <a:gd name="connsiteX187" fmla="*/ 9742220 w 12192000"/>
              <a:gd name="connsiteY187" fmla="*/ 141287 h 1787292"/>
              <a:gd name="connsiteX188" fmla="*/ 9783496 w 12192000"/>
              <a:gd name="connsiteY188" fmla="*/ 125412 h 1787292"/>
              <a:gd name="connsiteX189" fmla="*/ 9820008 w 12192000"/>
              <a:gd name="connsiteY189" fmla="*/ 106362 h 1787292"/>
              <a:gd name="connsiteX190" fmla="*/ 9896208 w 12192000"/>
              <a:gd name="connsiteY190" fmla="*/ 68262 h 1787292"/>
              <a:gd name="connsiteX191" fmla="*/ 9932720 w 12192000"/>
              <a:gd name="connsiteY191" fmla="*/ 52387 h 1787292"/>
              <a:gd name="connsiteX192" fmla="*/ 9973996 w 12192000"/>
              <a:gd name="connsiteY192" fmla="*/ 36512 h 1787292"/>
              <a:gd name="connsiteX193" fmla="*/ 10020032 w 12192000"/>
              <a:gd name="connsiteY193" fmla="*/ 20637 h 1787292"/>
              <a:gd name="connsiteX194" fmla="*/ 10072420 w 12192000"/>
              <a:gd name="connsiteY194" fmla="*/ 9525 h 1787292"/>
              <a:gd name="connsiteX195" fmla="*/ 10132746 w 12192000"/>
              <a:gd name="connsiteY195" fmla="*/ 3175 h 1787292"/>
              <a:gd name="connsiteX196" fmla="*/ 10201008 w 12192000"/>
              <a:gd name="connsiteY196" fmla="*/ 0 h 1787292"/>
              <a:gd name="connsiteX197" fmla="*/ 10269270 w 12192000"/>
              <a:gd name="connsiteY197" fmla="*/ 3175 h 1787292"/>
              <a:gd name="connsiteX198" fmla="*/ 10329596 w 12192000"/>
              <a:gd name="connsiteY198" fmla="*/ 9525 h 1787292"/>
              <a:gd name="connsiteX199" fmla="*/ 10381982 w 12192000"/>
              <a:gd name="connsiteY199" fmla="*/ 20637 h 1787292"/>
              <a:gd name="connsiteX200" fmla="*/ 10428020 w 12192000"/>
              <a:gd name="connsiteY200" fmla="*/ 36512 h 1787292"/>
              <a:gd name="connsiteX201" fmla="*/ 10469296 w 12192000"/>
              <a:gd name="connsiteY201" fmla="*/ 52387 h 1787292"/>
              <a:gd name="connsiteX202" fmla="*/ 10505808 w 12192000"/>
              <a:gd name="connsiteY202" fmla="*/ 68262 h 1787292"/>
              <a:gd name="connsiteX203" fmla="*/ 10543908 w 12192000"/>
              <a:gd name="connsiteY203" fmla="*/ 87312 h 1787292"/>
              <a:gd name="connsiteX204" fmla="*/ 10582008 w 12192000"/>
              <a:gd name="connsiteY204" fmla="*/ 106362 h 1787292"/>
              <a:gd name="connsiteX205" fmla="*/ 10618520 w 12192000"/>
              <a:gd name="connsiteY205" fmla="*/ 125412 h 1787292"/>
              <a:gd name="connsiteX206" fmla="*/ 10659796 w 12192000"/>
              <a:gd name="connsiteY206" fmla="*/ 141287 h 1787292"/>
              <a:gd name="connsiteX207" fmla="*/ 10705832 w 12192000"/>
              <a:gd name="connsiteY207" fmla="*/ 155575 h 1787292"/>
              <a:gd name="connsiteX208" fmla="*/ 10758220 w 12192000"/>
              <a:gd name="connsiteY208" fmla="*/ 166687 h 1787292"/>
              <a:gd name="connsiteX209" fmla="*/ 10818546 w 12192000"/>
              <a:gd name="connsiteY209" fmla="*/ 174625 h 1787292"/>
              <a:gd name="connsiteX210" fmla="*/ 10886808 w 12192000"/>
              <a:gd name="connsiteY210" fmla="*/ 176212 h 1787292"/>
              <a:gd name="connsiteX211" fmla="*/ 10955070 w 12192000"/>
              <a:gd name="connsiteY211" fmla="*/ 174625 h 1787292"/>
              <a:gd name="connsiteX212" fmla="*/ 11015396 w 12192000"/>
              <a:gd name="connsiteY212" fmla="*/ 166687 h 1787292"/>
              <a:gd name="connsiteX213" fmla="*/ 11067782 w 12192000"/>
              <a:gd name="connsiteY213" fmla="*/ 155575 h 1787292"/>
              <a:gd name="connsiteX214" fmla="*/ 11113820 w 12192000"/>
              <a:gd name="connsiteY214" fmla="*/ 141287 h 1787292"/>
              <a:gd name="connsiteX215" fmla="*/ 11155096 w 12192000"/>
              <a:gd name="connsiteY215" fmla="*/ 125412 h 1787292"/>
              <a:gd name="connsiteX216" fmla="*/ 11191608 w 12192000"/>
              <a:gd name="connsiteY216" fmla="*/ 106362 h 1787292"/>
              <a:gd name="connsiteX217" fmla="*/ 11229708 w 12192000"/>
              <a:gd name="connsiteY217" fmla="*/ 87312 h 1787292"/>
              <a:gd name="connsiteX218" fmla="*/ 11267808 w 12192000"/>
              <a:gd name="connsiteY218" fmla="*/ 68262 h 1787292"/>
              <a:gd name="connsiteX219" fmla="*/ 11304320 w 12192000"/>
              <a:gd name="connsiteY219" fmla="*/ 52387 h 1787292"/>
              <a:gd name="connsiteX220" fmla="*/ 11345596 w 12192000"/>
              <a:gd name="connsiteY220" fmla="*/ 36512 h 1787292"/>
              <a:gd name="connsiteX221" fmla="*/ 11391632 w 12192000"/>
              <a:gd name="connsiteY221" fmla="*/ 20637 h 1787292"/>
              <a:gd name="connsiteX222" fmla="*/ 11444020 w 12192000"/>
              <a:gd name="connsiteY222" fmla="*/ 9525 h 1787292"/>
              <a:gd name="connsiteX223" fmla="*/ 11504346 w 12192000"/>
              <a:gd name="connsiteY223" fmla="*/ 3175 h 1787292"/>
              <a:gd name="connsiteX224" fmla="*/ 11572608 w 12192000"/>
              <a:gd name="connsiteY224" fmla="*/ 0 h 1787292"/>
              <a:gd name="connsiteX225" fmla="*/ 11640870 w 12192000"/>
              <a:gd name="connsiteY225" fmla="*/ 3175 h 1787292"/>
              <a:gd name="connsiteX226" fmla="*/ 11701196 w 12192000"/>
              <a:gd name="connsiteY226" fmla="*/ 9525 h 1787292"/>
              <a:gd name="connsiteX227" fmla="*/ 11753582 w 12192000"/>
              <a:gd name="connsiteY227" fmla="*/ 20637 h 1787292"/>
              <a:gd name="connsiteX228" fmla="*/ 11799620 w 12192000"/>
              <a:gd name="connsiteY228" fmla="*/ 36512 h 1787292"/>
              <a:gd name="connsiteX229" fmla="*/ 11840896 w 12192000"/>
              <a:gd name="connsiteY229" fmla="*/ 52387 h 1787292"/>
              <a:gd name="connsiteX230" fmla="*/ 11877408 w 12192000"/>
              <a:gd name="connsiteY230" fmla="*/ 68262 h 1787292"/>
              <a:gd name="connsiteX231" fmla="*/ 11915508 w 12192000"/>
              <a:gd name="connsiteY231" fmla="*/ 87312 h 1787292"/>
              <a:gd name="connsiteX232" fmla="*/ 11953608 w 12192000"/>
              <a:gd name="connsiteY232" fmla="*/ 106362 h 1787292"/>
              <a:gd name="connsiteX233" fmla="*/ 11990120 w 12192000"/>
              <a:gd name="connsiteY233" fmla="*/ 125412 h 1787292"/>
              <a:gd name="connsiteX234" fmla="*/ 12031396 w 12192000"/>
              <a:gd name="connsiteY234" fmla="*/ 141287 h 1787292"/>
              <a:gd name="connsiteX235" fmla="*/ 12077432 w 12192000"/>
              <a:gd name="connsiteY235" fmla="*/ 155575 h 1787292"/>
              <a:gd name="connsiteX236" fmla="*/ 12129820 w 12192000"/>
              <a:gd name="connsiteY236" fmla="*/ 166688 h 1787292"/>
              <a:gd name="connsiteX237" fmla="*/ 12190146 w 12192000"/>
              <a:gd name="connsiteY237" fmla="*/ 174625 h 1787292"/>
              <a:gd name="connsiteX238" fmla="*/ 12192000 w 12192000"/>
              <a:gd name="connsiteY238" fmla="*/ 174668 h 1787292"/>
              <a:gd name="connsiteX239" fmla="*/ 12192000 w 12192000"/>
              <a:gd name="connsiteY239" fmla="*/ 885826 h 1787292"/>
              <a:gd name="connsiteX240" fmla="*/ 12192000 w 12192000"/>
              <a:gd name="connsiteY240" fmla="*/ 1787292 h 1787292"/>
              <a:gd name="connsiteX241" fmla="*/ 0 w 12192000"/>
              <a:gd name="connsiteY241" fmla="*/ 1787292 h 1787292"/>
              <a:gd name="connsiteX242" fmla="*/ 0 w 12192000"/>
              <a:gd name="connsiteY242" fmla="*/ 885826 h 1787292"/>
              <a:gd name="connsiteX243" fmla="*/ 0 w 12192000"/>
              <a:gd name="connsiteY243" fmla="*/ 174668 h 1787292"/>
              <a:gd name="connsiteX244" fmla="*/ 1852 w 12192000"/>
              <a:gd name="connsiteY244" fmla="*/ 174625 h 1787292"/>
              <a:gd name="connsiteX245" fmla="*/ 62177 w 12192000"/>
              <a:gd name="connsiteY245" fmla="*/ 166687 h 1787292"/>
              <a:gd name="connsiteX246" fmla="*/ 114564 w 12192000"/>
              <a:gd name="connsiteY246" fmla="*/ 155575 h 1787292"/>
              <a:gd name="connsiteX247" fmla="*/ 160602 w 12192000"/>
              <a:gd name="connsiteY247" fmla="*/ 141287 h 1787292"/>
              <a:gd name="connsiteX248" fmla="*/ 201877 w 12192000"/>
              <a:gd name="connsiteY248" fmla="*/ 125412 h 1787292"/>
              <a:gd name="connsiteX249" fmla="*/ 238389 w 12192000"/>
              <a:gd name="connsiteY249" fmla="*/ 106362 h 1787292"/>
              <a:gd name="connsiteX250" fmla="*/ 276489 w 12192000"/>
              <a:gd name="connsiteY250" fmla="*/ 87312 h 1787292"/>
              <a:gd name="connsiteX251" fmla="*/ 314589 w 12192000"/>
              <a:gd name="connsiteY251" fmla="*/ 68262 h 1787292"/>
              <a:gd name="connsiteX252" fmla="*/ 351102 w 12192000"/>
              <a:gd name="connsiteY252" fmla="*/ 52387 h 1787292"/>
              <a:gd name="connsiteX253" fmla="*/ 392377 w 12192000"/>
              <a:gd name="connsiteY253" fmla="*/ 36512 h 1787292"/>
              <a:gd name="connsiteX254" fmla="*/ 438414 w 12192000"/>
              <a:gd name="connsiteY254" fmla="*/ 20637 h 1787292"/>
              <a:gd name="connsiteX255" fmla="*/ 490802 w 12192000"/>
              <a:gd name="connsiteY255" fmla="*/ 9525 h 1787292"/>
              <a:gd name="connsiteX256" fmla="*/ 551127 w 12192000"/>
              <a:gd name="connsiteY256" fmla="*/ 3175 h 1787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Lst>
            <a:rect l="l" t="t" r="r" b="b"/>
            <a:pathLst>
              <a:path w="12192000" h="1787292">
                <a:moveTo>
                  <a:pt x="619389" y="0"/>
                </a:moveTo>
                <a:lnTo>
                  <a:pt x="687652" y="3175"/>
                </a:lnTo>
                <a:lnTo>
                  <a:pt x="747977" y="9525"/>
                </a:lnTo>
                <a:lnTo>
                  <a:pt x="800364" y="20637"/>
                </a:lnTo>
                <a:lnTo>
                  <a:pt x="846402" y="36512"/>
                </a:lnTo>
                <a:lnTo>
                  <a:pt x="887677" y="52387"/>
                </a:lnTo>
                <a:lnTo>
                  <a:pt x="924189" y="68262"/>
                </a:lnTo>
                <a:lnTo>
                  <a:pt x="962289" y="87312"/>
                </a:lnTo>
                <a:lnTo>
                  <a:pt x="1000389" y="106362"/>
                </a:lnTo>
                <a:lnTo>
                  <a:pt x="1036902" y="125412"/>
                </a:lnTo>
                <a:lnTo>
                  <a:pt x="1078177" y="141287"/>
                </a:lnTo>
                <a:lnTo>
                  <a:pt x="1124214" y="155575"/>
                </a:lnTo>
                <a:lnTo>
                  <a:pt x="1176602" y="166687"/>
                </a:lnTo>
                <a:lnTo>
                  <a:pt x="1236927" y="174625"/>
                </a:lnTo>
                <a:lnTo>
                  <a:pt x="1305189" y="176212"/>
                </a:lnTo>
                <a:lnTo>
                  <a:pt x="1373452" y="174625"/>
                </a:lnTo>
                <a:lnTo>
                  <a:pt x="1433777" y="166687"/>
                </a:lnTo>
                <a:lnTo>
                  <a:pt x="1486164" y="155575"/>
                </a:lnTo>
                <a:lnTo>
                  <a:pt x="1532202" y="141287"/>
                </a:lnTo>
                <a:lnTo>
                  <a:pt x="1573477" y="125412"/>
                </a:lnTo>
                <a:lnTo>
                  <a:pt x="1609989" y="106362"/>
                </a:lnTo>
                <a:lnTo>
                  <a:pt x="1648089" y="87312"/>
                </a:lnTo>
                <a:lnTo>
                  <a:pt x="1686189" y="68262"/>
                </a:lnTo>
                <a:lnTo>
                  <a:pt x="1722702" y="52387"/>
                </a:lnTo>
                <a:lnTo>
                  <a:pt x="1763977" y="36512"/>
                </a:lnTo>
                <a:lnTo>
                  <a:pt x="1810014" y="20637"/>
                </a:lnTo>
                <a:lnTo>
                  <a:pt x="1862402" y="9525"/>
                </a:lnTo>
                <a:lnTo>
                  <a:pt x="1922727" y="3175"/>
                </a:lnTo>
                <a:lnTo>
                  <a:pt x="1990989" y="0"/>
                </a:lnTo>
                <a:lnTo>
                  <a:pt x="2059252" y="3175"/>
                </a:lnTo>
                <a:lnTo>
                  <a:pt x="2119577" y="9525"/>
                </a:lnTo>
                <a:lnTo>
                  <a:pt x="2171964" y="20637"/>
                </a:lnTo>
                <a:lnTo>
                  <a:pt x="2218002" y="36512"/>
                </a:lnTo>
                <a:lnTo>
                  <a:pt x="2259277" y="52387"/>
                </a:lnTo>
                <a:lnTo>
                  <a:pt x="2295789" y="68262"/>
                </a:lnTo>
                <a:lnTo>
                  <a:pt x="2333889" y="87312"/>
                </a:lnTo>
                <a:lnTo>
                  <a:pt x="2371989" y="106362"/>
                </a:lnTo>
                <a:lnTo>
                  <a:pt x="2408502" y="125412"/>
                </a:lnTo>
                <a:lnTo>
                  <a:pt x="2449777" y="141287"/>
                </a:lnTo>
                <a:lnTo>
                  <a:pt x="2495814" y="155575"/>
                </a:lnTo>
                <a:lnTo>
                  <a:pt x="2548202" y="166687"/>
                </a:lnTo>
                <a:lnTo>
                  <a:pt x="2608527" y="174625"/>
                </a:lnTo>
                <a:lnTo>
                  <a:pt x="2676789" y="176212"/>
                </a:lnTo>
                <a:lnTo>
                  <a:pt x="2745052" y="174625"/>
                </a:lnTo>
                <a:lnTo>
                  <a:pt x="2805377" y="166687"/>
                </a:lnTo>
                <a:lnTo>
                  <a:pt x="2857764" y="155575"/>
                </a:lnTo>
                <a:lnTo>
                  <a:pt x="2903802" y="141287"/>
                </a:lnTo>
                <a:lnTo>
                  <a:pt x="2945077" y="125412"/>
                </a:lnTo>
                <a:lnTo>
                  <a:pt x="2981589" y="106362"/>
                </a:lnTo>
                <a:lnTo>
                  <a:pt x="3019689" y="87312"/>
                </a:lnTo>
                <a:lnTo>
                  <a:pt x="3057789" y="68262"/>
                </a:lnTo>
                <a:lnTo>
                  <a:pt x="3094302" y="52387"/>
                </a:lnTo>
                <a:lnTo>
                  <a:pt x="3135577" y="36512"/>
                </a:lnTo>
                <a:lnTo>
                  <a:pt x="3181614" y="20637"/>
                </a:lnTo>
                <a:lnTo>
                  <a:pt x="3234002" y="9525"/>
                </a:lnTo>
                <a:lnTo>
                  <a:pt x="3294327" y="3175"/>
                </a:lnTo>
                <a:lnTo>
                  <a:pt x="3361002" y="0"/>
                </a:lnTo>
                <a:lnTo>
                  <a:pt x="3430852" y="3175"/>
                </a:lnTo>
                <a:lnTo>
                  <a:pt x="3491177" y="9525"/>
                </a:lnTo>
                <a:lnTo>
                  <a:pt x="3543564" y="20637"/>
                </a:lnTo>
                <a:lnTo>
                  <a:pt x="3589602" y="36512"/>
                </a:lnTo>
                <a:lnTo>
                  <a:pt x="3630877" y="52387"/>
                </a:lnTo>
                <a:lnTo>
                  <a:pt x="3667389" y="68262"/>
                </a:lnTo>
                <a:lnTo>
                  <a:pt x="3705489" y="87312"/>
                </a:lnTo>
                <a:lnTo>
                  <a:pt x="3743589" y="106362"/>
                </a:lnTo>
                <a:lnTo>
                  <a:pt x="3780102" y="125412"/>
                </a:lnTo>
                <a:lnTo>
                  <a:pt x="3821377" y="141287"/>
                </a:lnTo>
                <a:lnTo>
                  <a:pt x="3867414" y="155575"/>
                </a:lnTo>
                <a:lnTo>
                  <a:pt x="3919802" y="166687"/>
                </a:lnTo>
                <a:lnTo>
                  <a:pt x="3980127" y="174625"/>
                </a:lnTo>
                <a:lnTo>
                  <a:pt x="4048389" y="176212"/>
                </a:lnTo>
                <a:lnTo>
                  <a:pt x="4116652" y="174625"/>
                </a:lnTo>
                <a:lnTo>
                  <a:pt x="4176977" y="166687"/>
                </a:lnTo>
                <a:lnTo>
                  <a:pt x="4229364" y="155575"/>
                </a:lnTo>
                <a:lnTo>
                  <a:pt x="4275402" y="141287"/>
                </a:lnTo>
                <a:lnTo>
                  <a:pt x="4316677" y="125412"/>
                </a:lnTo>
                <a:lnTo>
                  <a:pt x="4353189" y="106362"/>
                </a:lnTo>
                <a:lnTo>
                  <a:pt x="4429389" y="68262"/>
                </a:lnTo>
                <a:lnTo>
                  <a:pt x="4465902" y="52387"/>
                </a:lnTo>
                <a:lnTo>
                  <a:pt x="4507177" y="36512"/>
                </a:lnTo>
                <a:lnTo>
                  <a:pt x="4553214" y="20637"/>
                </a:lnTo>
                <a:lnTo>
                  <a:pt x="4605602" y="9525"/>
                </a:lnTo>
                <a:lnTo>
                  <a:pt x="4665928" y="3175"/>
                </a:lnTo>
                <a:lnTo>
                  <a:pt x="4734189" y="0"/>
                </a:lnTo>
                <a:lnTo>
                  <a:pt x="4802453" y="3175"/>
                </a:lnTo>
                <a:lnTo>
                  <a:pt x="4862777" y="9525"/>
                </a:lnTo>
                <a:lnTo>
                  <a:pt x="4915165" y="20637"/>
                </a:lnTo>
                <a:lnTo>
                  <a:pt x="4961201" y="36512"/>
                </a:lnTo>
                <a:lnTo>
                  <a:pt x="5002476" y="52387"/>
                </a:lnTo>
                <a:lnTo>
                  <a:pt x="5038989" y="68262"/>
                </a:lnTo>
                <a:lnTo>
                  <a:pt x="5077089" y="87312"/>
                </a:lnTo>
                <a:lnTo>
                  <a:pt x="5115189" y="106362"/>
                </a:lnTo>
                <a:lnTo>
                  <a:pt x="5151701" y="125412"/>
                </a:lnTo>
                <a:lnTo>
                  <a:pt x="5192976" y="141287"/>
                </a:lnTo>
                <a:lnTo>
                  <a:pt x="5239014" y="155575"/>
                </a:lnTo>
                <a:lnTo>
                  <a:pt x="5291401" y="166687"/>
                </a:lnTo>
                <a:lnTo>
                  <a:pt x="5351727" y="174625"/>
                </a:lnTo>
                <a:lnTo>
                  <a:pt x="5410199" y="175985"/>
                </a:lnTo>
                <a:lnTo>
                  <a:pt x="5468671" y="174625"/>
                </a:lnTo>
                <a:lnTo>
                  <a:pt x="5528996" y="166687"/>
                </a:lnTo>
                <a:lnTo>
                  <a:pt x="5581383" y="155575"/>
                </a:lnTo>
                <a:lnTo>
                  <a:pt x="5627421" y="141287"/>
                </a:lnTo>
                <a:lnTo>
                  <a:pt x="5668696" y="125412"/>
                </a:lnTo>
                <a:lnTo>
                  <a:pt x="5705209" y="106362"/>
                </a:lnTo>
                <a:lnTo>
                  <a:pt x="5743308" y="87312"/>
                </a:lnTo>
                <a:lnTo>
                  <a:pt x="5781408" y="68262"/>
                </a:lnTo>
                <a:lnTo>
                  <a:pt x="5817921" y="52387"/>
                </a:lnTo>
                <a:lnTo>
                  <a:pt x="5859196" y="36512"/>
                </a:lnTo>
                <a:lnTo>
                  <a:pt x="5905234" y="20637"/>
                </a:lnTo>
                <a:lnTo>
                  <a:pt x="5957621" y="9525"/>
                </a:lnTo>
                <a:lnTo>
                  <a:pt x="6017947" y="3175"/>
                </a:lnTo>
                <a:lnTo>
                  <a:pt x="6086208" y="0"/>
                </a:lnTo>
                <a:lnTo>
                  <a:pt x="6095999" y="455"/>
                </a:lnTo>
                <a:lnTo>
                  <a:pt x="6105789" y="0"/>
                </a:lnTo>
                <a:lnTo>
                  <a:pt x="6174052" y="3175"/>
                </a:lnTo>
                <a:lnTo>
                  <a:pt x="6234377" y="9525"/>
                </a:lnTo>
                <a:lnTo>
                  <a:pt x="6286764" y="20637"/>
                </a:lnTo>
                <a:lnTo>
                  <a:pt x="6332802" y="36512"/>
                </a:lnTo>
                <a:lnTo>
                  <a:pt x="6374077" y="52387"/>
                </a:lnTo>
                <a:lnTo>
                  <a:pt x="6410589" y="68262"/>
                </a:lnTo>
                <a:lnTo>
                  <a:pt x="6448689" y="87312"/>
                </a:lnTo>
                <a:lnTo>
                  <a:pt x="6486789" y="106362"/>
                </a:lnTo>
                <a:lnTo>
                  <a:pt x="6523302" y="125412"/>
                </a:lnTo>
                <a:lnTo>
                  <a:pt x="6564577" y="141287"/>
                </a:lnTo>
                <a:lnTo>
                  <a:pt x="6610614" y="155575"/>
                </a:lnTo>
                <a:lnTo>
                  <a:pt x="6663002" y="166687"/>
                </a:lnTo>
                <a:lnTo>
                  <a:pt x="6723327" y="174625"/>
                </a:lnTo>
                <a:lnTo>
                  <a:pt x="6781799" y="175985"/>
                </a:lnTo>
                <a:lnTo>
                  <a:pt x="6840271" y="174625"/>
                </a:lnTo>
                <a:lnTo>
                  <a:pt x="6900596" y="166687"/>
                </a:lnTo>
                <a:lnTo>
                  <a:pt x="6952983" y="155575"/>
                </a:lnTo>
                <a:lnTo>
                  <a:pt x="6999021" y="141287"/>
                </a:lnTo>
                <a:lnTo>
                  <a:pt x="7040296" y="125412"/>
                </a:lnTo>
                <a:lnTo>
                  <a:pt x="7076808" y="106362"/>
                </a:lnTo>
                <a:lnTo>
                  <a:pt x="7114908" y="87312"/>
                </a:lnTo>
                <a:lnTo>
                  <a:pt x="7153008" y="68262"/>
                </a:lnTo>
                <a:lnTo>
                  <a:pt x="7189521" y="52387"/>
                </a:lnTo>
                <a:lnTo>
                  <a:pt x="7230796" y="36512"/>
                </a:lnTo>
                <a:lnTo>
                  <a:pt x="7276833" y="20637"/>
                </a:lnTo>
                <a:lnTo>
                  <a:pt x="7329221" y="9525"/>
                </a:lnTo>
                <a:lnTo>
                  <a:pt x="7389546" y="3175"/>
                </a:lnTo>
                <a:lnTo>
                  <a:pt x="7457808" y="0"/>
                </a:lnTo>
                <a:lnTo>
                  <a:pt x="7526071" y="3175"/>
                </a:lnTo>
                <a:lnTo>
                  <a:pt x="7586396" y="9525"/>
                </a:lnTo>
                <a:lnTo>
                  <a:pt x="7638783" y="20637"/>
                </a:lnTo>
                <a:lnTo>
                  <a:pt x="7684821" y="36512"/>
                </a:lnTo>
                <a:lnTo>
                  <a:pt x="7726096" y="52387"/>
                </a:lnTo>
                <a:lnTo>
                  <a:pt x="7762608" y="68262"/>
                </a:lnTo>
                <a:lnTo>
                  <a:pt x="7800708" y="87312"/>
                </a:lnTo>
                <a:lnTo>
                  <a:pt x="7838808" y="106362"/>
                </a:lnTo>
                <a:lnTo>
                  <a:pt x="7875321" y="125412"/>
                </a:lnTo>
                <a:lnTo>
                  <a:pt x="7916596" y="141287"/>
                </a:lnTo>
                <a:lnTo>
                  <a:pt x="7962633" y="155575"/>
                </a:lnTo>
                <a:lnTo>
                  <a:pt x="8015021" y="166687"/>
                </a:lnTo>
                <a:lnTo>
                  <a:pt x="8075346" y="174625"/>
                </a:lnTo>
                <a:lnTo>
                  <a:pt x="8143608" y="176212"/>
                </a:lnTo>
                <a:lnTo>
                  <a:pt x="8211871" y="174625"/>
                </a:lnTo>
                <a:lnTo>
                  <a:pt x="8272196" y="166687"/>
                </a:lnTo>
                <a:lnTo>
                  <a:pt x="8324583" y="155575"/>
                </a:lnTo>
                <a:lnTo>
                  <a:pt x="8370621" y="141287"/>
                </a:lnTo>
                <a:lnTo>
                  <a:pt x="8411896" y="125412"/>
                </a:lnTo>
                <a:lnTo>
                  <a:pt x="8448408" y="106362"/>
                </a:lnTo>
                <a:lnTo>
                  <a:pt x="8486508" y="87312"/>
                </a:lnTo>
                <a:lnTo>
                  <a:pt x="8524608" y="68262"/>
                </a:lnTo>
                <a:lnTo>
                  <a:pt x="8561120" y="52387"/>
                </a:lnTo>
                <a:lnTo>
                  <a:pt x="8602396" y="36512"/>
                </a:lnTo>
                <a:lnTo>
                  <a:pt x="8648432" y="20637"/>
                </a:lnTo>
                <a:lnTo>
                  <a:pt x="8700820" y="9525"/>
                </a:lnTo>
                <a:lnTo>
                  <a:pt x="8761146" y="3175"/>
                </a:lnTo>
                <a:lnTo>
                  <a:pt x="8827820" y="0"/>
                </a:lnTo>
                <a:lnTo>
                  <a:pt x="8897670" y="3175"/>
                </a:lnTo>
                <a:lnTo>
                  <a:pt x="8957996" y="9525"/>
                </a:lnTo>
                <a:lnTo>
                  <a:pt x="9010382" y="20637"/>
                </a:lnTo>
                <a:lnTo>
                  <a:pt x="9056420" y="36512"/>
                </a:lnTo>
                <a:lnTo>
                  <a:pt x="9097696" y="52387"/>
                </a:lnTo>
                <a:lnTo>
                  <a:pt x="9134208" y="68262"/>
                </a:lnTo>
                <a:lnTo>
                  <a:pt x="9172308" y="87312"/>
                </a:lnTo>
                <a:lnTo>
                  <a:pt x="9210408" y="106362"/>
                </a:lnTo>
                <a:lnTo>
                  <a:pt x="9246920" y="125412"/>
                </a:lnTo>
                <a:lnTo>
                  <a:pt x="9288196" y="141287"/>
                </a:lnTo>
                <a:lnTo>
                  <a:pt x="9334232" y="155575"/>
                </a:lnTo>
                <a:lnTo>
                  <a:pt x="9386620" y="166687"/>
                </a:lnTo>
                <a:lnTo>
                  <a:pt x="9446946" y="174625"/>
                </a:lnTo>
                <a:lnTo>
                  <a:pt x="9515208" y="176212"/>
                </a:lnTo>
                <a:lnTo>
                  <a:pt x="9583470" y="174625"/>
                </a:lnTo>
                <a:lnTo>
                  <a:pt x="9643796" y="166687"/>
                </a:lnTo>
                <a:lnTo>
                  <a:pt x="9696182" y="155575"/>
                </a:lnTo>
                <a:lnTo>
                  <a:pt x="9742220" y="141287"/>
                </a:lnTo>
                <a:lnTo>
                  <a:pt x="9783496" y="125412"/>
                </a:lnTo>
                <a:lnTo>
                  <a:pt x="9820008" y="106362"/>
                </a:lnTo>
                <a:lnTo>
                  <a:pt x="9896208" y="68262"/>
                </a:lnTo>
                <a:lnTo>
                  <a:pt x="9932720" y="52387"/>
                </a:lnTo>
                <a:lnTo>
                  <a:pt x="9973996" y="36512"/>
                </a:lnTo>
                <a:lnTo>
                  <a:pt x="10020032" y="20637"/>
                </a:lnTo>
                <a:lnTo>
                  <a:pt x="10072420" y="9525"/>
                </a:lnTo>
                <a:lnTo>
                  <a:pt x="10132746" y="3175"/>
                </a:lnTo>
                <a:lnTo>
                  <a:pt x="10201008" y="0"/>
                </a:lnTo>
                <a:lnTo>
                  <a:pt x="10269270" y="3175"/>
                </a:lnTo>
                <a:lnTo>
                  <a:pt x="10329596" y="9525"/>
                </a:lnTo>
                <a:lnTo>
                  <a:pt x="10381982" y="20637"/>
                </a:lnTo>
                <a:lnTo>
                  <a:pt x="10428020" y="36512"/>
                </a:lnTo>
                <a:lnTo>
                  <a:pt x="10469296" y="52387"/>
                </a:lnTo>
                <a:lnTo>
                  <a:pt x="10505808" y="68262"/>
                </a:lnTo>
                <a:lnTo>
                  <a:pt x="10543908" y="87312"/>
                </a:lnTo>
                <a:lnTo>
                  <a:pt x="10582008" y="106362"/>
                </a:lnTo>
                <a:lnTo>
                  <a:pt x="10618520" y="125412"/>
                </a:lnTo>
                <a:lnTo>
                  <a:pt x="10659796" y="141287"/>
                </a:lnTo>
                <a:lnTo>
                  <a:pt x="10705832" y="155575"/>
                </a:lnTo>
                <a:lnTo>
                  <a:pt x="10758220" y="166687"/>
                </a:lnTo>
                <a:lnTo>
                  <a:pt x="10818546" y="174625"/>
                </a:lnTo>
                <a:lnTo>
                  <a:pt x="10886808" y="176212"/>
                </a:lnTo>
                <a:lnTo>
                  <a:pt x="10955070" y="174625"/>
                </a:lnTo>
                <a:lnTo>
                  <a:pt x="11015396" y="166687"/>
                </a:lnTo>
                <a:lnTo>
                  <a:pt x="11067782" y="155575"/>
                </a:lnTo>
                <a:lnTo>
                  <a:pt x="11113820" y="141287"/>
                </a:lnTo>
                <a:lnTo>
                  <a:pt x="11155096" y="125412"/>
                </a:lnTo>
                <a:lnTo>
                  <a:pt x="11191608" y="106362"/>
                </a:lnTo>
                <a:lnTo>
                  <a:pt x="11229708" y="87312"/>
                </a:lnTo>
                <a:lnTo>
                  <a:pt x="11267808" y="68262"/>
                </a:lnTo>
                <a:lnTo>
                  <a:pt x="11304320" y="52387"/>
                </a:lnTo>
                <a:lnTo>
                  <a:pt x="11345596" y="36512"/>
                </a:lnTo>
                <a:lnTo>
                  <a:pt x="11391632" y="20637"/>
                </a:lnTo>
                <a:lnTo>
                  <a:pt x="11444020" y="9525"/>
                </a:lnTo>
                <a:lnTo>
                  <a:pt x="11504346" y="3175"/>
                </a:lnTo>
                <a:lnTo>
                  <a:pt x="11572608" y="0"/>
                </a:lnTo>
                <a:lnTo>
                  <a:pt x="11640870" y="3175"/>
                </a:lnTo>
                <a:lnTo>
                  <a:pt x="11701196" y="9525"/>
                </a:lnTo>
                <a:lnTo>
                  <a:pt x="11753582" y="20637"/>
                </a:lnTo>
                <a:lnTo>
                  <a:pt x="11799620" y="36512"/>
                </a:lnTo>
                <a:lnTo>
                  <a:pt x="11840896" y="52387"/>
                </a:lnTo>
                <a:lnTo>
                  <a:pt x="11877408" y="68262"/>
                </a:lnTo>
                <a:lnTo>
                  <a:pt x="11915508" y="87312"/>
                </a:lnTo>
                <a:lnTo>
                  <a:pt x="11953608" y="106362"/>
                </a:lnTo>
                <a:lnTo>
                  <a:pt x="11990120" y="125412"/>
                </a:lnTo>
                <a:lnTo>
                  <a:pt x="12031396" y="141287"/>
                </a:lnTo>
                <a:lnTo>
                  <a:pt x="12077432" y="155575"/>
                </a:lnTo>
                <a:lnTo>
                  <a:pt x="12129820" y="166688"/>
                </a:lnTo>
                <a:lnTo>
                  <a:pt x="12190146" y="174625"/>
                </a:lnTo>
                <a:lnTo>
                  <a:pt x="12192000" y="174668"/>
                </a:lnTo>
                <a:lnTo>
                  <a:pt x="12192000" y="885826"/>
                </a:lnTo>
                <a:lnTo>
                  <a:pt x="12192000" y="1787292"/>
                </a:lnTo>
                <a:lnTo>
                  <a:pt x="0" y="1787292"/>
                </a:lnTo>
                <a:lnTo>
                  <a:pt x="0" y="885826"/>
                </a:lnTo>
                <a:lnTo>
                  <a:pt x="0" y="174668"/>
                </a:lnTo>
                <a:lnTo>
                  <a:pt x="1852" y="174625"/>
                </a:lnTo>
                <a:lnTo>
                  <a:pt x="62177" y="166687"/>
                </a:lnTo>
                <a:lnTo>
                  <a:pt x="114564" y="155575"/>
                </a:lnTo>
                <a:lnTo>
                  <a:pt x="160602" y="141287"/>
                </a:lnTo>
                <a:lnTo>
                  <a:pt x="201877" y="125412"/>
                </a:lnTo>
                <a:lnTo>
                  <a:pt x="238389" y="106362"/>
                </a:lnTo>
                <a:lnTo>
                  <a:pt x="276489" y="87312"/>
                </a:lnTo>
                <a:lnTo>
                  <a:pt x="314589" y="68262"/>
                </a:lnTo>
                <a:lnTo>
                  <a:pt x="351102" y="52387"/>
                </a:lnTo>
                <a:lnTo>
                  <a:pt x="392377" y="36512"/>
                </a:lnTo>
                <a:lnTo>
                  <a:pt x="438414" y="20637"/>
                </a:lnTo>
                <a:lnTo>
                  <a:pt x="490802" y="9525"/>
                </a:lnTo>
                <a:lnTo>
                  <a:pt x="551127" y="317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21040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テキスト ボックス 13">
            <a:extLst>
              <a:ext uri="{FF2B5EF4-FFF2-40B4-BE49-F238E27FC236}">
                <a16:creationId xmlns:a16="http://schemas.microsoft.com/office/drawing/2014/main" id="{0AFE21A8-EDDD-CD7F-E3CA-B3341378E1C9}"/>
              </a:ext>
            </a:extLst>
          </p:cNvPr>
          <p:cNvSpPr txBox="1"/>
          <p:nvPr/>
        </p:nvSpPr>
        <p:spPr>
          <a:xfrm>
            <a:off x="848124" y="828036"/>
            <a:ext cx="11368237" cy="707886"/>
          </a:xfrm>
          <a:prstGeom prst="rect">
            <a:avLst/>
          </a:prstGeom>
          <a:noFill/>
        </p:spPr>
        <p:txBody>
          <a:bodyPr wrap="square" rtlCol="0">
            <a:spAutoFit/>
          </a:bodyPr>
          <a:lstStyle/>
          <a:p>
            <a:r>
              <a:rPr kumimoji="1" lang="ja-JP" altLang="en-US" sz="2000" dirty="0"/>
              <a:t>・まず、先ほど招待したユーザと、招待されたユーザの二人とも同じリポジトリの同じファイルを</a:t>
            </a:r>
            <a:endParaRPr kumimoji="1" lang="en-US" altLang="ja-JP" sz="2000" dirty="0"/>
          </a:p>
          <a:p>
            <a:r>
              <a:rPr kumimoji="1" lang="ja-JP" altLang="en-US" sz="2000" dirty="0"/>
              <a:t>　編集し保存します</a:t>
            </a:r>
            <a:endParaRPr kumimoji="1" lang="en-US" altLang="ja-JP" sz="2000" dirty="0"/>
          </a:p>
        </p:txBody>
      </p:sp>
      <p:sp>
        <p:nvSpPr>
          <p:cNvPr id="15" name="テキスト ボックス 14">
            <a:extLst>
              <a:ext uri="{FF2B5EF4-FFF2-40B4-BE49-F238E27FC236}">
                <a16:creationId xmlns:a16="http://schemas.microsoft.com/office/drawing/2014/main" id="{D3B164F8-7229-2FE8-F820-A7D8DD3F182E}"/>
              </a:ext>
            </a:extLst>
          </p:cNvPr>
          <p:cNvSpPr txBox="1"/>
          <p:nvPr/>
        </p:nvSpPr>
        <p:spPr>
          <a:xfrm>
            <a:off x="848125" y="1540477"/>
            <a:ext cx="6363554" cy="400110"/>
          </a:xfrm>
          <a:prstGeom prst="rect">
            <a:avLst/>
          </a:prstGeom>
          <a:noFill/>
        </p:spPr>
        <p:txBody>
          <a:bodyPr wrap="square" rtlCol="0">
            <a:spAutoFit/>
          </a:bodyPr>
          <a:lstStyle/>
          <a:p>
            <a:r>
              <a:rPr kumimoji="1" lang="ja-JP" altLang="en-US" sz="2000" dirty="0"/>
              <a:t>・その後、コミットします</a:t>
            </a:r>
            <a:endParaRPr kumimoji="1" lang="en-US" altLang="ja-JP" sz="2000" dirty="0"/>
          </a:p>
        </p:txBody>
      </p:sp>
      <p:sp>
        <p:nvSpPr>
          <p:cNvPr id="16" name="テキスト ボックス 15">
            <a:extLst>
              <a:ext uri="{FF2B5EF4-FFF2-40B4-BE49-F238E27FC236}">
                <a16:creationId xmlns:a16="http://schemas.microsoft.com/office/drawing/2014/main" id="{6BDA4EF3-1C26-E100-5212-CF12E3C16CBD}"/>
              </a:ext>
            </a:extLst>
          </p:cNvPr>
          <p:cNvSpPr txBox="1"/>
          <p:nvPr/>
        </p:nvSpPr>
        <p:spPr>
          <a:xfrm>
            <a:off x="848122" y="1998329"/>
            <a:ext cx="7705033" cy="400110"/>
          </a:xfrm>
          <a:prstGeom prst="rect">
            <a:avLst/>
          </a:prstGeom>
          <a:noFill/>
        </p:spPr>
        <p:txBody>
          <a:bodyPr wrap="square" rtlCol="0">
            <a:spAutoFit/>
          </a:bodyPr>
          <a:lstStyle/>
          <a:p>
            <a:r>
              <a:rPr kumimoji="1" lang="ja-JP" altLang="en-US" sz="2000" dirty="0"/>
              <a:t>・コミットしたらどちらでもいいので一人がプッシュをします</a:t>
            </a:r>
            <a:endParaRPr kumimoji="1" lang="en-US" altLang="ja-JP" sz="2000" dirty="0"/>
          </a:p>
        </p:txBody>
      </p:sp>
      <p:grpSp>
        <p:nvGrpSpPr>
          <p:cNvPr id="17" name="グループ化 16">
            <a:extLst>
              <a:ext uri="{FF2B5EF4-FFF2-40B4-BE49-F238E27FC236}">
                <a16:creationId xmlns:a16="http://schemas.microsoft.com/office/drawing/2014/main" id="{96FDB512-5415-DFF0-4404-90451E79FE21}"/>
              </a:ext>
            </a:extLst>
          </p:cNvPr>
          <p:cNvGrpSpPr/>
          <p:nvPr/>
        </p:nvGrpSpPr>
        <p:grpSpPr>
          <a:xfrm>
            <a:off x="-156089" y="-1"/>
            <a:ext cx="12348089" cy="634258"/>
            <a:chOff x="-156089" y="-1"/>
            <a:chExt cx="12348089" cy="634258"/>
          </a:xfrm>
        </p:grpSpPr>
        <p:sp>
          <p:nvSpPr>
            <p:cNvPr id="18" name="正方形/長方形 17">
              <a:extLst>
                <a:ext uri="{FF2B5EF4-FFF2-40B4-BE49-F238E27FC236}">
                  <a16:creationId xmlns:a16="http://schemas.microsoft.com/office/drawing/2014/main" id="{96891A27-A218-2A9B-DDED-56AABEAE150D}"/>
                </a:ext>
              </a:extLst>
            </p:cNvPr>
            <p:cNvSpPr/>
            <p:nvPr/>
          </p:nvSpPr>
          <p:spPr>
            <a:xfrm>
              <a:off x="0" y="-1"/>
              <a:ext cx="12192000" cy="505841"/>
            </a:xfrm>
            <a:prstGeom prst="rect">
              <a:avLst/>
            </a:prstGeom>
            <a:ln>
              <a:solidFill>
                <a:schemeClr val="tx2">
                  <a:lumMod val="90000"/>
                  <a:lumOff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9" name="タイトル 1">
              <a:extLst>
                <a:ext uri="{FF2B5EF4-FFF2-40B4-BE49-F238E27FC236}">
                  <a16:creationId xmlns:a16="http://schemas.microsoft.com/office/drawing/2014/main" id="{16CC804A-28BB-178F-190E-AA66DD725D67}"/>
                </a:ext>
              </a:extLst>
            </p:cNvPr>
            <p:cNvSpPr txBox="1">
              <a:spLocks/>
            </p:cNvSpPr>
            <p:nvPr/>
          </p:nvSpPr>
          <p:spPr>
            <a:xfrm>
              <a:off x="-156089" y="36280"/>
              <a:ext cx="8610772" cy="5979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solidFill>
                    <a:schemeClr val="bg1"/>
                  </a:solidFill>
                </a:rPr>
                <a:t>・コンフリクト時の対応</a:t>
              </a:r>
              <a:endParaRPr lang="ja-JP" altLang="en-US" sz="2800" dirty="0">
                <a:solidFill>
                  <a:schemeClr val="bg1"/>
                </a:solidFill>
              </a:endParaRPr>
            </a:p>
          </p:txBody>
        </p:sp>
      </p:grpSp>
      <p:sp>
        <p:nvSpPr>
          <p:cNvPr id="4" name="テキスト ボックス 3">
            <a:extLst>
              <a:ext uri="{FF2B5EF4-FFF2-40B4-BE49-F238E27FC236}">
                <a16:creationId xmlns:a16="http://schemas.microsoft.com/office/drawing/2014/main" id="{2F40FC99-34C8-E605-6D09-E820FA8BFE92}"/>
              </a:ext>
            </a:extLst>
          </p:cNvPr>
          <p:cNvSpPr txBox="1"/>
          <p:nvPr/>
        </p:nvSpPr>
        <p:spPr>
          <a:xfrm>
            <a:off x="848122" y="2489054"/>
            <a:ext cx="7705033" cy="400110"/>
          </a:xfrm>
          <a:prstGeom prst="rect">
            <a:avLst/>
          </a:prstGeom>
          <a:noFill/>
        </p:spPr>
        <p:txBody>
          <a:bodyPr wrap="square" rtlCol="0">
            <a:spAutoFit/>
          </a:bodyPr>
          <a:lstStyle/>
          <a:p>
            <a:r>
              <a:rPr kumimoji="1" lang="ja-JP" altLang="en-US" sz="2000" dirty="0"/>
              <a:t>・プッシュしたらもう一人がプッシュをします</a:t>
            </a:r>
            <a:endParaRPr kumimoji="1" lang="en-US" altLang="ja-JP" sz="2000" dirty="0"/>
          </a:p>
        </p:txBody>
      </p:sp>
      <p:sp>
        <p:nvSpPr>
          <p:cNvPr id="5" name="テキスト ボックス 4">
            <a:extLst>
              <a:ext uri="{FF2B5EF4-FFF2-40B4-BE49-F238E27FC236}">
                <a16:creationId xmlns:a16="http://schemas.microsoft.com/office/drawing/2014/main" id="{01F757E5-1626-9140-E8A8-CBBE8ADDB559}"/>
              </a:ext>
            </a:extLst>
          </p:cNvPr>
          <p:cNvSpPr txBox="1"/>
          <p:nvPr/>
        </p:nvSpPr>
        <p:spPr>
          <a:xfrm>
            <a:off x="848122" y="2892154"/>
            <a:ext cx="10518573" cy="400110"/>
          </a:xfrm>
          <a:prstGeom prst="rect">
            <a:avLst/>
          </a:prstGeom>
          <a:noFill/>
        </p:spPr>
        <p:txBody>
          <a:bodyPr wrap="square" rtlCol="0">
            <a:spAutoFit/>
          </a:bodyPr>
          <a:lstStyle/>
          <a:p>
            <a:r>
              <a:rPr kumimoji="1" lang="ja-JP" altLang="en-US" sz="2000" dirty="0"/>
              <a:t>・すると下のような画面が出てきますので、赤枠の</a:t>
            </a:r>
            <a:r>
              <a:rPr kumimoji="1" lang="en-US" altLang="ja-JP" sz="2000" dirty="0"/>
              <a:t>[Fetch]</a:t>
            </a:r>
            <a:r>
              <a:rPr kumimoji="1" lang="ja-JP" altLang="en-US" sz="2000" dirty="0"/>
              <a:t>をクリック</a:t>
            </a:r>
            <a:endParaRPr kumimoji="1" lang="en-US" altLang="ja-JP" sz="2000" dirty="0"/>
          </a:p>
        </p:txBody>
      </p:sp>
      <p:pic>
        <p:nvPicPr>
          <p:cNvPr id="9" name="図 8" descr="グラフィカル ユーザー インターフェイス, テキスト, アプリケーション&#10;&#10;自動的に生成された説明">
            <a:extLst>
              <a:ext uri="{FF2B5EF4-FFF2-40B4-BE49-F238E27FC236}">
                <a16:creationId xmlns:a16="http://schemas.microsoft.com/office/drawing/2014/main" id="{34EE0F72-7419-5222-C577-2B1EAE689A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3638" y="3292264"/>
            <a:ext cx="9671875" cy="3396478"/>
          </a:xfrm>
          <a:prstGeom prst="rect">
            <a:avLst/>
          </a:prstGeom>
          <a:ln>
            <a:noFill/>
          </a:ln>
          <a:effectLst>
            <a:outerShdw blurRad="292100" dist="139700" dir="2700000" algn="tl" rotWithShape="0">
              <a:srgbClr val="333333">
                <a:alpha val="65000"/>
              </a:srgbClr>
            </a:outerShdw>
          </a:effectLst>
        </p:spPr>
      </p:pic>
      <p:sp>
        <p:nvSpPr>
          <p:cNvPr id="11" name="正方形/長方形 10">
            <a:extLst>
              <a:ext uri="{FF2B5EF4-FFF2-40B4-BE49-F238E27FC236}">
                <a16:creationId xmlns:a16="http://schemas.microsoft.com/office/drawing/2014/main" id="{4BD8894C-437D-5AA6-FAA0-05AEA60FA04B}"/>
              </a:ext>
            </a:extLst>
          </p:cNvPr>
          <p:cNvSpPr/>
          <p:nvPr/>
        </p:nvSpPr>
        <p:spPr>
          <a:xfrm>
            <a:off x="6372665" y="5852160"/>
            <a:ext cx="2082018" cy="618978"/>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65085746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グループ化 16">
            <a:extLst>
              <a:ext uri="{FF2B5EF4-FFF2-40B4-BE49-F238E27FC236}">
                <a16:creationId xmlns:a16="http://schemas.microsoft.com/office/drawing/2014/main" id="{96FDB512-5415-DFF0-4404-90451E79FE21}"/>
              </a:ext>
            </a:extLst>
          </p:cNvPr>
          <p:cNvGrpSpPr/>
          <p:nvPr/>
        </p:nvGrpSpPr>
        <p:grpSpPr>
          <a:xfrm>
            <a:off x="-156089" y="-1"/>
            <a:ext cx="12348089" cy="634258"/>
            <a:chOff x="-156089" y="-1"/>
            <a:chExt cx="12348089" cy="634258"/>
          </a:xfrm>
        </p:grpSpPr>
        <p:sp>
          <p:nvSpPr>
            <p:cNvPr id="18" name="正方形/長方形 17">
              <a:extLst>
                <a:ext uri="{FF2B5EF4-FFF2-40B4-BE49-F238E27FC236}">
                  <a16:creationId xmlns:a16="http://schemas.microsoft.com/office/drawing/2014/main" id="{96891A27-A218-2A9B-DDED-56AABEAE150D}"/>
                </a:ext>
              </a:extLst>
            </p:cNvPr>
            <p:cNvSpPr/>
            <p:nvPr/>
          </p:nvSpPr>
          <p:spPr>
            <a:xfrm>
              <a:off x="0" y="-1"/>
              <a:ext cx="12192000" cy="505841"/>
            </a:xfrm>
            <a:prstGeom prst="rect">
              <a:avLst/>
            </a:prstGeom>
            <a:ln>
              <a:solidFill>
                <a:schemeClr val="tx2">
                  <a:lumMod val="90000"/>
                  <a:lumOff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9" name="タイトル 1">
              <a:extLst>
                <a:ext uri="{FF2B5EF4-FFF2-40B4-BE49-F238E27FC236}">
                  <a16:creationId xmlns:a16="http://schemas.microsoft.com/office/drawing/2014/main" id="{16CC804A-28BB-178F-190E-AA66DD725D67}"/>
                </a:ext>
              </a:extLst>
            </p:cNvPr>
            <p:cNvSpPr txBox="1">
              <a:spLocks/>
            </p:cNvSpPr>
            <p:nvPr/>
          </p:nvSpPr>
          <p:spPr>
            <a:xfrm>
              <a:off x="-156089" y="36280"/>
              <a:ext cx="8610772" cy="5979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solidFill>
                    <a:schemeClr val="bg1"/>
                  </a:solidFill>
                </a:rPr>
                <a:t>・コンフリクト時の対応</a:t>
              </a:r>
              <a:endParaRPr lang="ja-JP" altLang="en-US" sz="2800" dirty="0">
                <a:solidFill>
                  <a:schemeClr val="bg1"/>
                </a:solidFill>
              </a:endParaRPr>
            </a:p>
          </p:txBody>
        </p:sp>
      </p:grpSp>
      <p:grpSp>
        <p:nvGrpSpPr>
          <p:cNvPr id="21" name="グループ化 20">
            <a:extLst>
              <a:ext uri="{FF2B5EF4-FFF2-40B4-BE49-F238E27FC236}">
                <a16:creationId xmlns:a16="http://schemas.microsoft.com/office/drawing/2014/main" id="{CC41FE75-1E5A-7CD2-F65C-00F8D5B6A09B}"/>
              </a:ext>
            </a:extLst>
          </p:cNvPr>
          <p:cNvGrpSpPr/>
          <p:nvPr/>
        </p:nvGrpSpPr>
        <p:grpSpPr>
          <a:xfrm>
            <a:off x="848122" y="2802219"/>
            <a:ext cx="11113104" cy="4093034"/>
            <a:chOff x="848122" y="2612210"/>
            <a:chExt cx="11113105" cy="4209510"/>
          </a:xfrm>
        </p:grpSpPr>
        <p:pic>
          <p:nvPicPr>
            <p:cNvPr id="3" name="図 2" descr="グラフィカル ユーザー インターフェイス, テキスト, アプリケーション, チャットまたはテキスト メッセージ&#10;&#10;自動的に生成された説明">
              <a:extLst>
                <a:ext uri="{FF2B5EF4-FFF2-40B4-BE49-F238E27FC236}">
                  <a16:creationId xmlns:a16="http://schemas.microsoft.com/office/drawing/2014/main" id="{51FD3782-D6EB-2DB0-3247-3E5E3DFFDB9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8122" y="2612210"/>
              <a:ext cx="11113105" cy="4209510"/>
            </a:xfrm>
            <a:prstGeom prst="rect">
              <a:avLst/>
            </a:prstGeom>
            <a:ln>
              <a:noFill/>
            </a:ln>
            <a:effectLst>
              <a:outerShdw blurRad="292100" dist="139700" dir="2700000" algn="tl" rotWithShape="0">
                <a:srgbClr val="333333">
                  <a:alpha val="65000"/>
                </a:srgbClr>
              </a:outerShdw>
            </a:effectLst>
          </p:spPr>
        </p:pic>
        <p:sp>
          <p:nvSpPr>
            <p:cNvPr id="6" name="正方形/長方形 5">
              <a:extLst>
                <a:ext uri="{FF2B5EF4-FFF2-40B4-BE49-F238E27FC236}">
                  <a16:creationId xmlns:a16="http://schemas.microsoft.com/office/drawing/2014/main" id="{D188D287-215A-3883-0B4A-1C3886B89531}"/>
                </a:ext>
              </a:extLst>
            </p:cNvPr>
            <p:cNvSpPr/>
            <p:nvPr/>
          </p:nvSpPr>
          <p:spPr>
            <a:xfrm>
              <a:off x="8306477" y="5641199"/>
              <a:ext cx="2821067" cy="369277"/>
            </a:xfrm>
            <a:prstGeom prst="rect">
              <a:avLst/>
            </a:prstGeom>
            <a:noFill/>
            <a:ln w="762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B932F32F-D195-2E5C-38BD-3172CCBB97BB}"/>
                </a:ext>
              </a:extLst>
            </p:cNvPr>
            <p:cNvSpPr/>
            <p:nvPr/>
          </p:nvSpPr>
          <p:spPr>
            <a:xfrm>
              <a:off x="8306477" y="6036406"/>
              <a:ext cx="3355640" cy="369277"/>
            </a:xfrm>
            <a:prstGeom prst="rect">
              <a:avLst/>
            </a:prstGeom>
            <a:no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a:extLst>
                <a:ext uri="{FF2B5EF4-FFF2-40B4-BE49-F238E27FC236}">
                  <a16:creationId xmlns:a16="http://schemas.microsoft.com/office/drawing/2014/main" id="{DB1AB3C9-C356-FC2F-09BE-9A75B3C78B52}"/>
                </a:ext>
              </a:extLst>
            </p:cNvPr>
            <p:cNvSpPr/>
            <p:nvPr/>
          </p:nvSpPr>
          <p:spPr>
            <a:xfrm>
              <a:off x="7674994" y="4301121"/>
              <a:ext cx="631483" cy="593889"/>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2" name="グループ化 21">
            <a:extLst>
              <a:ext uri="{FF2B5EF4-FFF2-40B4-BE49-F238E27FC236}">
                <a16:creationId xmlns:a16="http://schemas.microsoft.com/office/drawing/2014/main" id="{B85D2AC0-0262-C6AA-9345-BDC74CA44260}"/>
              </a:ext>
            </a:extLst>
          </p:cNvPr>
          <p:cNvGrpSpPr/>
          <p:nvPr/>
        </p:nvGrpSpPr>
        <p:grpSpPr>
          <a:xfrm>
            <a:off x="848122" y="614958"/>
            <a:ext cx="11368237" cy="1824490"/>
            <a:chOff x="848122" y="726395"/>
            <a:chExt cx="11368237" cy="1824490"/>
          </a:xfrm>
        </p:grpSpPr>
        <p:sp>
          <p:nvSpPr>
            <p:cNvPr id="14" name="テキスト ボックス 13">
              <a:extLst>
                <a:ext uri="{FF2B5EF4-FFF2-40B4-BE49-F238E27FC236}">
                  <a16:creationId xmlns:a16="http://schemas.microsoft.com/office/drawing/2014/main" id="{0AFE21A8-EDDD-CD7F-E3CA-B3341378E1C9}"/>
                </a:ext>
              </a:extLst>
            </p:cNvPr>
            <p:cNvSpPr txBox="1"/>
            <p:nvPr/>
          </p:nvSpPr>
          <p:spPr>
            <a:xfrm>
              <a:off x="848122" y="726395"/>
              <a:ext cx="11368237" cy="400110"/>
            </a:xfrm>
            <a:prstGeom prst="rect">
              <a:avLst/>
            </a:prstGeom>
            <a:noFill/>
          </p:spPr>
          <p:txBody>
            <a:bodyPr wrap="square" rtlCol="0">
              <a:spAutoFit/>
            </a:bodyPr>
            <a:lstStyle/>
            <a:p>
              <a:r>
                <a:rPr kumimoji="1" lang="ja-JP" altLang="en-US" sz="2000" dirty="0"/>
                <a:t>・</a:t>
              </a:r>
              <a:r>
                <a:rPr kumimoji="1" lang="en-US" altLang="ja-JP" sz="2000" dirty="0"/>
                <a:t>[Fetch]</a:t>
              </a:r>
              <a:r>
                <a:rPr kumimoji="1" lang="ja-JP" altLang="en-US" sz="2000" dirty="0"/>
                <a:t>をクリック後、もう一度プッシュします</a:t>
              </a:r>
              <a:endParaRPr kumimoji="1" lang="en-US" altLang="ja-JP" sz="2000" dirty="0"/>
            </a:p>
          </p:txBody>
        </p:sp>
        <p:sp>
          <p:nvSpPr>
            <p:cNvPr id="15" name="テキスト ボックス 14">
              <a:extLst>
                <a:ext uri="{FF2B5EF4-FFF2-40B4-BE49-F238E27FC236}">
                  <a16:creationId xmlns:a16="http://schemas.microsoft.com/office/drawing/2014/main" id="{D3B164F8-7229-2FE8-F820-A7D8DD3F182E}"/>
                </a:ext>
              </a:extLst>
            </p:cNvPr>
            <p:cNvSpPr txBox="1"/>
            <p:nvPr/>
          </p:nvSpPr>
          <p:spPr>
            <a:xfrm>
              <a:off x="848122" y="1094706"/>
              <a:ext cx="6363554" cy="400110"/>
            </a:xfrm>
            <a:prstGeom prst="rect">
              <a:avLst/>
            </a:prstGeom>
            <a:noFill/>
          </p:spPr>
          <p:txBody>
            <a:bodyPr wrap="square" rtlCol="0">
              <a:spAutoFit/>
            </a:bodyPr>
            <a:lstStyle/>
            <a:p>
              <a:r>
                <a:rPr kumimoji="1" lang="ja-JP" altLang="en-US" sz="2000" dirty="0"/>
                <a:t>・すると下のような画面が出てきます</a:t>
              </a:r>
              <a:endParaRPr kumimoji="1" lang="en-US" altLang="ja-JP" sz="2000" dirty="0"/>
            </a:p>
          </p:txBody>
        </p:sp>
        <p:sp>
          <p:nvSpPr>
            <p:cNvPr id="8" name="テキスト ボックス 7">
              <a:extLst>
                <a:ext uri="{FF2B5EF4-FFF2-40B4-BE49-F238E27FC236}">
                  <a16:creationId xmlns:a16="http://schemas.microsoft.com/office/drawing/2014/main" id="{A668CC0F-E1EA-5E22-8D7F-A196AA479DC6}"/>
                </a:ext>
              </a:extLst>
            </p:cNvPr>
            <p:cNvSpPr txBox="1"/>
            <p:nvPr/>
          </p:nvSpPr>
          <p:spPr>
            <a:xfrm>
              <a:off x="848122" y="1426006"/>
              <a:ext cx="11113104" cy="400110"/>
            </a:xfrm>
            <a:prstGeom prst="rect">
              <a:avLst/>
            </a:prstGeom>
            <a:noFill/>
          </p:spPr>
          <p:txBody>
            <a:bodyPr wrap="square" rtlCol="0">
              <a:spAutoFit/>
            </a:bodyPr>
            <a:lstStyle/>
            <a:p>
              <a:r>
                <a:rPr kumimoji="1" lang="ja-JP" altLang="en-US" sz="2000" dirty="0"/>
                <a:t>・赤枠のボタンをクリックすると青や紫の枠で囲まれた項目などが出てきます</a:t>
              </a:r>
              <a:endParaRPr kumimoji="1" lang="en-US" altLang="ja-JP" sz="2000" dirty="0"/>
            </a:p>
          </p:txBody>
        </p:sp>
        <p:sp>
          <p:nvSpPr>
            <p:cNvPr id="13" name="テキスト ボックス 12">
              <a:extLst>
                <a:ext uri="{FF2B5EF4-FFF2-40B4-BE49-F238E27FC236}">
                  <a16:creationId xmlns:a16="http://schemas.microsoft.com/office/drawing/2014/main" id="{72F35BEE-779C-9DC7-AC16-125A0C791EB9}"/>
                </a:ext>
              </a:extLst>
            </p:cNvPr>
            <p:cNvSpPr txBox="1"/>
            <p:nvPr/>
          </p:nvSpPr>
          <p:spPr>
            <a:xfrm>
              <a:off x="848122" y="1761968"/>
              <a:ext cx="11113104" cy="400110"/>
            </a:xfrm>
            <a:prstGeom prst="rect">
              <a:avLst/>
            </a:prstGeom>
            <a:noFill/>
          </p:spPr>
          <p:txBody>
            <a:bodyPr wrap="square" rtlCol="0">
              <a:spAutoFit/>
            </a:bodyPr>
            <a:lstStyle/>
            <a:p>
              <a:r>
                <a:rPr kumimoji="1" lang="ja-JP" altLang="en-US" sz="2000" dirty="0"/>
                <a:t>・青枠はコンフリクトした際に今プッシュしようとしている内容に上書きます</a:t>
              </a:r>
              <a:endParaRPr kumimoji="1" lang="en-US" altLang="ja-JP" sz="2000" dirty="0"/>
            </a:p>
          </p:txBody>
        </p:sp>
        <p:sp>
          <p:nvSpPr>
            <p:cNvPr id="20" name="テキスト ボックス 19">
              <a:extLst>
                <a:ext uri="{FF2B5EF4-FFF2-40B4-BE49-F238E27FC236}">
                  <a16:creationId xmlns:a16="http://schemas.microsoft.com/office/drawing/2014/main" id="{950EF8EA-4F74-5CFB-D3A1-36CD3F2EDA16}"/>
                </a:ext>
              </a:extLst>
            </p:cNvPr>
            <p:cNvSpPr txBox="1"/>
            <p:nvPr/>
          </p:nvSpPr>
          <p:spPr>
            <a:xfrm>
              <a:off x="848122" y="2150775"/>
              <a:ext cx="11113104" cy="400110"/>
            </a:xfrm>
            <a:prstGeom prst="rect">
              <a:avLst/>
            </a:prstGeom>
            <a:noFill/>
          </p:spPr>
          <p:txBody>
            <a:bodyPr wrap="square" rtlCol="0">
              <a:spAutoFit/>
            </a:bodyPr>
            <a:lstStyle/>
            <a:p>
              <a:r>
                <a:rPr kumimoji="1" lang="ja-JP" altLang="en-US" sz="2000" dirty="0"/>
                <a:t>・紫枠はコンフリクトした際にすでにプッシュされている内容のままにします</a:t>
              </a:r>
              <a:endParaRPr kumimoji="1" lang="en-US" altLang="ja-JP" sz="2000" dirty="0"/>
            </a:p>
          </p:txBody>
        </p:sp>
      </p:grpSp>
      <p:sp>
        <p:nvSpPr>
          <p:cNvPr id="23" name="テキスト ボックス 22">
            <a:extLst>
              <a:ext uri="{FF2B5EF4-FFF2-40B4-BE49-F238E27FC236}">
                <a16:creationId xmlns:a16="http://schemas.microsoft.com/office/drawing/2014/main" id="{A73C0894-0948-D7F2-698A-1F618E307048}"/>
              </a:ext>
            </a:extLst>
          </p:cNvPr>
          <p:cNvSpPr txBox="1"/>
          <p:nvPr/>
        </p:nvSpPr>
        <p:spPr>
          <a:xfrm>
            <a:off x="848122" y="2413412"/>
            <a:ext cx="10518573" cy="400110"/>
          </a:xfrm>
          <a:prstGeom prst="rect">
            <a:avLst/>
          </a:prstGeom>
          <a:noFill/>
        </p:spPr>
        <p:txBody>
          <a:bodyPr wrap="square" rtlCol="0">
            <a:spAutoFit/>
          </a:bodyPr>
          <a:lstStyle/>
          <a:p>
            <a:r>
              <a:rPr kumimoji="1" lang="ja-JP" altLang="en-US" sz="2000" dirty="0"/>
              <a:t>・</a:t>
            </a:r>
            <a:r>
              <a:rPr kumimoji="1" lang="en-US" altLang="ja-JP" sz="2000" dirty="0"/>
              <a:t>[Continue merge]</a:t>
            </a:r>
            <a:r>
              <a:rPr kumimoji="1" lang="ja-JP" altLang="en-US" sz="2000" dirty="0"/>
              <a:t>をクリックし、再びプッシュすることでコンフリクト解消です</a:t>
            </a:r>
            <a:r>
              <a:rPr kumimoji="1" lang="en-US" altLang="ja-JP" sz="2000" dirty="0"/>
              <a:t>!</a:t>
            </a:r>
          </a:p>
        </p:txBody>
      </p:sp>
    </p:spTree>
    <p:extLst>
      <p:ext uri="{BB962C8B-B14F-4D97-AF65-F5344CB8AC3E}">
        <p14:creationId xmlns:p14="http://schemas.microsoft.com/office/powerpoint/2010/main" val="19077932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AB4FFECA-0832-4FE3-B587-054A0F2D80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31401C37-230C-EBA7-15D1-4AB8D9F693A8}"/>
              </a:ext>
            </a:extLst>
          </p:cNvPr>
          <p:cNvSpPr>
            <a:spLocks noGrp="1"/>
          </p:cNvSpPr>
          <p:nvPr>
            <p:ph type="ctrTitle"/>
          </p:nvPr>
        </p:nvSpPr>
        <p:spPr>
          <a:xfrm>
            <a:off x="-590851" y="2754079"/>
            <a:ext cx="13373701" cy="1349842"/>
          </a:xfrm>
        </p:spPr>
        <p:txBody>
          <a:bodyPr anchor="b">
            <a:normAutofit/>
          </a:bodyPr>
          <a:lstStyle/>
          <a:p>
            <a:r>
              <a:rPr lang="ja-JP" altLang="en-US" sz="7200" dirty="0"/>
              <a:t>ブランチを使ってみよう</a:t>
            </a:r>
            <a:r>
              <a:rPr lang="en-US" altLang="ja-JP" sz="7200" dirty="0"/>
              <a:t>!</a:t>
            </a:r>
            <a:endParaRPr lang="ja-JP" altLang="en-US" sz="7200" dirty="0"/>
          </a:p>
        </p:txBody>
      </p:sp>
      <p:sp>
        <p:nvSpPr>
          <p:cNvPr id="9" name="Freeform: Shape 8">
            <a:extLst>
              <a:ext uri="{FF2B5EF4-FFF2-40B4-BE49-F238E27FC236}">
                <a16:creationId xmlns:a16="http://schemas.microsoft.com/office/drawing/2014/main" id="{C65858E6-5C0F-4AAE-A1AC-29BA07FFEE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070707"/>
            <a:ext cx="12192000" cy="1787292"/>
          </a:xfrm>
          <a:custGeom>
            <a:avLst/>
            <a:gdLst>
              <a:gd name="connsiteX0" fmla="*/ 619389 w 12192000"/>
              <a:gd name="connsiteY0" fmla="*/ 0 h 1787292"/>
              <a:gd name="connsiteX1" fmla="*/ 687652 w 12192000"/>
              <a:gd name="connsiteY1" fmla="*/ 3175 h 1787292"/>
              <a:gd name="connsiteX2" fmla="*/ 747977 w 12192000"/>
              <a:gd name="connsiteY2" fmla="*/ 9525 h 1787292"/>
              <a:gd name="connsiteX3" fmla="*/ 800364 w 12192000"/>
              <a:gd name="connsiteY3" fmla="*/ 20637 h 1787292"/>
              <a:gd name="connsiteX4" fmla="*/ 846402 w 12192000"/>
              <a:gd name="connsiteY4" fmla="*/ 36512 h 1787292"/>
              <a:gd name="connsiteX5" fmla="*/ 887677 w 12192000"/>
              <a:gd name="connsiteY5" fmla="*/ 52387 h 1787292"/>
              <a:gd name="connsiteX6" fmla="*/ 924189 w 12192000"/>
              <a:gd name="connsiteY6" fmla="*/ 68262 h 1787292"/>
              <a:gd name="connsiteX7" fmla="*/ 962289 w 12192000"/>
              <a:gd name="connsiteY7" fmla="*/ 87312 h 1787292"/>
              <a:gd name="connsiteX8" fmla="*/ 1000389 w 12192000"/>
              <a:gd name="connsiteY8" fmla="*/ 106362 h 1787292"/>
              <a:gd name="connsiteX9" fmla="*/ 1036902 w 12192000"/>
              <a:gd name="connsiteY9" fmla="*/ 125412 h 1787292"/>
              <a:gd name="connsiteX10" fmla="*/ 1078177 w 12192000"/>
              <a:gd name="connsiteY10" fmla="*/ 141287 h 1787292"/>
              <a:gd name="connsiteX11" fmla="*/ 1124214 w 12192000"/>
              <a:gd name="connsiteY11" fmla="*/ 155575 h 1787292"/>
              <a:gd name="connsiteX12" fmla="*/ 1176602 w 12192000"/>
              <a:gd name="connsiteY12" fmla="*/ 166687 h 1787292"/>
              <a:gd name="connsiteX13" fmla="*/ 1236927 w 12192000"/>
              <a:gd name="connsiteY13" fmla="*/ 174625 h 1787292"/>
              <a:gd name="connsiteX14" fmla="*/ 1305189 w 12192000"/>
              <a:gd name="connsiteY14" fmla="*/ 176212 h 1787292"/>
              <a:gd name="connsiteX15" fmla="*/ 1373452 w 12192000"/>
              <a:gd name="connsiteY15" fmla="*/ 174625 h 1787292"/>
              <a:gd name="connsiteX16" fmla="*/ 1433777 w 12192000"/>
              <a:gd name="connsiteY16" fmla="*/ 166687 h 1787292"/>
              <a:gd name="connsiteX17" fmla="*/ 1486164 w 12192000"/>
              <a:gd name="connsiteY17" fmla="*/ 155575 h 1787292"/>
              <a:gd name="connsiteX18" fmla="*/ 1532202 w 12192000"/>
              <a:gd name="connsiteY18" fmla="*/ 141287 h 1787292"/>
              <a:gd name="connsiteX19" fmla="*/ 1573477 w 12192000"/>
              <a:gd name="connsiteY19" fmla="*/ 125412 h 1787292"/>
              <a:gd name="connsiteX20" fmla="*/ 1609989 w 12192000"/>
              <a:gd name="connsiteY20" fmla="*/ 106362 h 1787292"/>
              <a:gd name="connsiteX21" fmla="*/ 1648089 w 12192000"/>
              <a:gd name="connsiteY21" fmla="*/ 87312 h 1787292"/>
              <a:gd name="connsiteX22" fmla="*/ 1686189 w 12192000"/>
              <a:gd name="connsiteY22" fmla="*/ 68262 h 1787292"/>
              <a:gd name="connsiteX23" fmla="*/ 1722702 w 12192000"/>
              <a:gd name="connsiteY23" fmla="*/ 52387 h 1787292"/>
              <a:gd name="connsiteX24" fmla="*/ 1763977 w 12192000"/>
              <a:gd name="connsiteY24" fmla="*/ 36512 h 1787292"/>
              <a:gd name="connsiteX25" fmla="*/ 1810014 w 12192000"/>
              <a:gd name="connsiteY25" fmla="*/ 20637 h 1787292"/>
              <a:gd name="connsiteX26" fmla="*/ 1862402 w 12192000"/>
              <a:gd name="connsiteY26" fmla="*/ 9525 h 1787292"/>
              <a:gd name="connsiteX27" fmla="*/ 1922727 w 12192000"/>
              <a:gd name="connsiteY27" fmla="*/ 3175 h 1787292"/>
              <a:gd name="connsiteX28" fmla="*/ 1990989 w 12192000"/>
              <a:gd name="connsiteY28" fmla="*/ 0 h 1787292"/>
              <a:gd name="connsiteX29" fmla="*/ 2059252 w 12192000"/>
              <a:gd name="connsiteY29" fmla="*/ 3175 h 1787292"/>
              <a:gd name="connsiteX30" fmla="*/ 2119577 w 12192000"/>
              <a:gd name="connsiteY30" fmla="*/ 9525 h 1787292"/>
              <a:gd name="connsiteX31" fmla="*/ 2171964 w 12192000"/>
              <a:gd name="connsiteY31" fmla="*/ 20637 h 1787292"/>
              <a:gd name="connsiteX32" fmla="*/ 2218002 w 12192000"/>
              <a:gd name="connsiteY32" fmla="*/ 36512 h 1787292"/>
              <a:gd name="connsiteX33" fmla="*/ 2259277 w 12192000"/>
              <a:gd name="connsiteY33" fmla="*/ 52387 h 1787292"/>
              <a:gd name="connsiteX34" fmla="*/ 2295789 w 12192000"/>
              <a:gd name="connsiteY34" fmla="*/ 68262 h 1787292"/>
              <a:gd name="connsiteX35" fmla="*/ 2333889 w 12192000"/>
              <a:gd name="connsiteY35" fmla="*/ 87312 h 1787292"/>
              <a:gd name="connsiteX36" fmla="*/ 2371989 w 12192000"/>
              <a:gd name="connsiteY36" fmla="*/ 106362 h 1787292"/>
              <a:gd name="connsiteX37" fmla="*/ 2408502 w 12192000"/>
              <a:gd name="connsiteY37" fmla="*/ 125412 h 1787292"/>
              <a:gd name="connsiteX38" fmla="*/ 2449777 w 12192000"/>
              <a:gd name="connsiteY38" fmla="*/ 141287 h 1787292"/>
              <a:gd name="connsiteX39" fmla="*/ 2495814 w 12192000"/>
              <a:gd name="connsiteY39" fmla="*/ 155575 h 1787292"/>
              <a:gd name="connsiteX40" fmla="*/ 2548202 w 12192000"/>
              <a:gd name="connsiteY40" fmla="*/ 166687 h 1787292"/>
              <a:gd name="connsiteX41" fmla="*/ 2608527 w 12192000"/>
              <a:gd name="connsiteY41" fmla="*/ 174625 h 1787292"/>
              <a:gd name="connsiteX42" fmla="*/ 2676789 w 12192000"/>
              <a:gd name="connsiteY42" fmla="*/ 176212 h 1787292"/>
              <a:gd name="connsiteX43" fmla="*/ 2745052 w 12192000"/>
              <a:gd name="connsiteY43" fmla="*/ 174625 h 1787292"/>
              <a:gd name="connsiteX44" fmla="*/ 2805377 w 12192000"/>
              <a:gd name="connsiteY44" fmla="*/ 166687 h 1787292"/>
              <a:gd name="connsiteX45" fmla="*/ 2857764 w 12192000"/>
              <a:gd name="connsiteY45" fmla="*/ 155575 h 1787292"/>
              <a:gd name="connsiteX46" fmla="*/ 2903802 w 12192000"/>
              <a:gd name="connsiteY46" fmla="*/ 141287 h 1787292"/>
              <a:gd name="connsiteX47" fmla="*/ 2945077 w 12192000"/>
              <a:gd name="connsiteY47" fmla="*/ 125412 h 1787292"/>
              <a:gd name="connsiteX48" fmla="*/ 2981589 w 12192000"/>
              <a:gd name="connsiteY48" fmla="*/ 106362 h 1787292"/>
              <a:gd name="connsiteX49" fmla="*/ 3019689 w 12192000"/>
              <a:gd name="connsiteY49" fmla="*/ 87312 h 1787292"/>
              <a:gd name="connsiteX50" fmla="*/ 3057789 w 12192000"/>
              <a:gd name="connsiteY50" fmla="*/ 68262 h 1787292"/>
              <a:gd name="connsiteX51" fmla="*/ 3094302 w 12192000"/>
              <a:gd name="connsiteY51" fmla="*/ 52387 h 1787292"/>
              <a:gd name="connsiteX52" fmla="*/ 3135577 w 12192000"/>
              <a:gd name="connsiteY52" fmla="*/ 36512 h 1787292"/>
              <a:gd name="connsiteX53" fmla="*/ 3181614 w 12192000"/>
              <a:gd name="connsiteY53" fmla="*/ 20637 h 1787292"/>
              <a:gd name="connsiteX54" fmla="*/ 3234002 w 12192000"/>
              <a:gd name="connsiteY54" fmla="*/ 9525 h 1787292"/>
              <a:gd name="connsiteX55" fmla="*/ 3294327 w 12192000"/>
              <a:gd name="connsiteY55" fmla="*/ 3175 h 1787292"/>
              <a:gd name="connsiteX56" fmla="*/ 3361002 w 12192000"/>
              <a:gd name="connsiteY56" fmla="*/ 0 h 1787292"/>
              <a:gd name="connsiteX57" fmla="*/ 3430852 w 12192000"/>
              <a:gd name="connsiteY57" fmla="*/ 3175 h 1787292"/>
              <a:gd name="connsiteX58" fmla="*/ 3491177 w 12192000"/>
              <a:gd name="connsiteY58" fmla="*/ 9525 h 1787292"/>
              <a:gd name="connsiteX59" fmla="*/ 3543564 w 12192000"/>
              <a:gd name="connsiteY59" fmla="*/ 20637 h 1787292"/>
              <a:gd name="connsiteX60" fmla="*/ 3589602 w 12192000"/>
              <a:gd name="connsiteY60" fmla="*/ 36512 h 1787292"/>
              <a:gd name="connsiteX61" fmla="*/ 3630877 w 12192000"/>
              <a:gd name="connsiteY61" fmla="*/ 52387 h 1787292"/>
              <a:gd name="connsiteX62" fmla="*/ 3667389 w 12192000"/>
              <a:gd name="connsiteY62" fmla="*/ 68262 h 1787292"/>
              <a:gd name="connsiteX63" fmla="*/ 3705489 w 12192000"/>
              <a:gd name="connsiteY63" fmla="*/ 87312 h 1787292"/>
              <a:gd name="connsiteX64" fmla="*/ 3743589 w 12192000"/>
              <a:gd name="connsiteY64" fmla="*/ 106362 h 1787292"/>
              <a:gd name="connsiteX65" fmla="*/ 3780102 w 12192000"/>
              <a:gd name="connsiteY65" fmla="*/ 125412 h 1787292"/>
              <a:gd name="connsiteX66" fmla="*/ 3821377 w 12192000"/>
              <a:gd name="connsiteY66" fmla="*/ 141287 h 1787292"/>
              <a:gd name="connsiteX67" fmla="*/ 3867414 w 12192000"/>
              <a:gd name="connsiteY67" fmla="*/ 155575 h 1787292"/>
              <a:gd name="connsiteX68" fmla="*/ 3919802 w 12192000"/>
              <a:gd name="connsiteY68" fmla="*/ 166687 h 1787292"/>
              <a:gd name="connsiteX69" fmla="*/ 3980127 w 12192000"/>
              <a:gd name="connsiteY69" fmla="*/ 174625 h 1787292"/>
              <a:gd name="connsiteX70" fmla="*/ 4048389 w 12192000"/>
              <a:gd name="connsiteY70" fmla="*/ 176212 h 1787292"/>
              <a:gd name="connsiteX71" fmla="*/ 4116652 w 12192000"/>
              <a:gd name="connsiteY71" fmla="*/ 174625 h 1787292"/>
              <a:gd name="connsiteX72" fmla="*/ 4176977 w 12192000"/>
              <a:gd name="connsiteY72" fmla="*/ 166687 h 1787292"/>
              <a:gd name="connsiteX73" fmla="*/ 4229364 w 12192000"/>
              <a:gd name="connsiteY73" fmla="*/ 155575 h 1787292"/>
              <a:gd name="connsiteX74" fmla="*/ 4275402 w 12192000"/>
              <a:gd name="connsiteY74" fmla="*/ 141287 h 1787292"/>
              <a:gd name="connsiteX75" fmla="*/ 4316677 w 12192000"/>
              <a:gd name="connsiteY75" fmla="*/ 125412 h 1787292"/>
              <a:gd name="connsiteX76" fmla="*/ 4353189 w 12192000"/>
              <a:gd name="connsiteY76" fmla="*/ 106362 h 1787292"/>
              <a:gd name="connsiteX77" fmla="*/ 4429389 w 12192000"/>
              <a:gd name="connsiteY77" fmla="*/ 68262 h 1787292"/>
              <a:gd name="connsiteX78" fmla="*/ 4465902 w 12192000"/>
              <a:gd name="connsiteY78" fmla="*/ 52387 h 1787292"/>
              <a:gd name="connsiteX79" fmla="*/ 4507177 w 12192000"/>
              <a:gd name="connsiteY79" fmla="*/ 36512 h 1787292"/>
              <a:gd name="connsiteX80" fmla="*/ 4553214 w 12192000"/>
              <a:gd name="connsiteY80" fmla="*/ 20637 h 1787292"/>
              <a:gd name="connsiteX81" fmla="*/ 4605602 w 12192000"/>
              <a:gd name="connsiteY81" fmla="*/ 9525 h 1787292"/>
              <a:gd name="connsiteX82" fmla="*/ 4665928 w 12192000"/>
              <a:gd name="connsiteY82" fmla="*/ 3175 h 1787292"/>
              <a:gd name="connsiteX83" fmla="*/ 4734189 w 12192000"/>
              <a:gd name="connsiteY83" fmla="*/ 0 h 1787292"/>
              <a:gd name="connsiteX84" fmla="*/ 4802453 w 12192000"/>
              <a:gd name="connsiteY84" fmla="*/ 3175 h 1787292"/>
              <a:gd name="connsiteX85" fmla="*/ 4862777 w 12192000"/>
              <a:gd name="connsiteY85" fmla="*/ 9525 h 1787292"/>
              <a:gd name="connsiteX86" fmla="*/ 4915165 w 12192000"/>
              <a:gd name="connsiteY86" fmla="*/ 20637 h 1787292"/>
              <a:gd name="connsiteX87" fmla="*/ 4961201 w 12192000"/>
              <a:gd name="connsiteY87" fmla="*/ 36512 h 1787292"/>
              <a:gd name="connsiteX88" fmla="*/ 5002476 w 12192000"/>
              <a:gd name="connsiteY88" fmla="*/ 52387 h 1787292"/>
              <a:gd name="connsiteX89" fmla="*/ 5038989 w 12192000"/>
              <a:gd name="connsiteY89" fmla="*/ 68262 h 1787292"/>
              <a:gd name="connsiteX90" fmla="*/ 5077089 w 12192000"/>
              <a:gd name="connsiteY90" fmla="*/ 87312 h 1787292"/>
              <a:gd name="connsiteX91" fmla="*/ 5115189 w 12192000"/>
              <a:gd name="connsiteY91" fmla="*/ 106362 h 1787292"/>
              <a:gd name="connsiteX92" fmla="*/ 5151701 w 12192000"/>
              <a:gd name="connsiteY92" fmla="*/ 125412 h 1787292"/>
              <a:gd name="connsiteX93" fmla="*/ 5192976 w 12192000"/>
              <a:gd name="connsiteY93" fmla="*/ 141287 h 1787292"/>
              <a:gd name="connsiteX94" fmla="*/ 5239014 w 12192000"/>
              <a:gd name="connsiteY94" fmla="*/ 155575 h 1787292"/>
              <a:gd name="connsiteX95" fmla="*/ 5291401 w 12192000"/>
              <a:gd name="connsiteY95" fmla="*/ 166687 h 1787292"/>
              <a:gd name="connsiteX96" fmla="*/ 5351727 w 12192000"/>
              <a:gd name="connsiteY96" fmla="*/ 174625 h 1787292"/>
              <a:gd name="connsiteX97" fmla="*/ 5410199 w 12192000"/>
              <a:gd name="connsiteY97" fmla="*/ 175985 h 1787292"/>
              <a:gd name="connsiteX98" fmla="*/ 5468671 w 12192000"/>
              <a:gd name="connsiteY98" fmla="*/ 174625 h 1787292"/>
              <a:gd name="connsiteX99" fmla="*/ 5528996 w 12192000"/>
              <a:gd name="connsiteY99" fmla="*/ 166687 h 1787292"/>
              <a:gd name="connsiteX100" fmla="*/ 5581383 w 12192000"/>
              <a:gd name="connsiteY100" fmla="*/ 155575 h 1787292"/>
              <a:gd name="connsiteX101" fmla="*/ 5627421 w 12192000"/>
              <a:gd name="connsiteY101" fmla="*/ 141287 h 1787292"/>
              <a:gd name="connsiteX102" fmla="*/ 5668696 w 12192000"/>
              <a:gd name="connsiteY102" fmla="*/ 125412 h 1787292"/>
              <a:gd name="connsiteX103" fmla="*/ 5705209 w 12192000"/>
              <a:gd name="connsiteY103" fmla="*/ 106362 h 1787292"/>
              <a:gd name="connsiteX104" fmla="*/ 5743308 w 12192000"/>
              <a:gd name="connsiteY104" fmla="*/ 87312 h 1787292"/>
              <a:gd name="connsiteX105" fmla="*/ 5781408 w 12192000"/>
              <a:gd name="connsiteY105" fmla="*/ 68262 h 1787292"/>
              <a:gd name="connsiteX106" fmla="*/ 5817921 w 12192000"/>
              <a:gd name="connsiteY106" fmla="*/ 52387 h 1787292"/>
              <a:gd name="connsiteX107" fmla="*/ 5859196 w 12192000"/>
              <a:gd name="connsiteY107" fmla="*/ 36512 h 1787292"/>
              <a:gd name="connsiteX108" fmla="*/ 5905234 w 12192000"/>
              <a:gd name="connsiteY108" fmla="*/ 20637 h 1787292"/>
              <a:gd name="connsiteX109" fmla="*/ 5957621 w 12192000"/>
              <a:gd name="connsiteY109" fmla="*/ 9525 h 1787292"/>
              <a:gd name="connsiteX110" fmla="*/ 6017947 w 12192000"/>
              <a:gd name="connsiteY110" fmla="*/ 3175 h 1787292"/>
              <a:gd name="connsiteX111" fmla="*/ 6086208 w 12192000"/>
              <a:gd name="connsiteY111" fmla="*/ 0 h 1787292"/>
              <a:gd name="connsiteX112" fmla="*/ 6095999 w 12192000"/>
              <a:gd name="connsiteY112" fmla="*/ 455 h 1787292"/>
              <a:gd name="connsiteX113" fmla="*/ 6105789 w 12192000"/>
              <a:gd name="connsiteY113" fmla="*/ 0 h 1787292"/>
              <a:gd name="connsiteX114" fmla="*/ 6174052 w 12192000"/>
              <a:gd name="connsiteY114" fmla="*/ 3175 h 1787292"/>
              <a:gd name="connsiteX115" fmla="*/ 6234377 w 12192000"/>
              <a:gd name="connsiteY115" fmla="*/ 9525 h 1787292"/>
              <a:gd name="connsiteX116" fmla="*/ 6286764 w 12192000"/>
              <a:gd name="connsiteY116" fmla="*/ 20637 h 1787292"/>
              <a:gd name="connsiteX117" fmla="*/ 6332802 w 12192000"/>
              <a:gd name="connsiteY117" fmla="*/ 36512 h 1787292"/>
              <a:gd name="connsiteX118" fmla="*/ 6374077 w 12192000"/>
              <a:gd name="connsiteY118" fmla="*/ 52387 h 1787292"/>
              <a:gd name="connsiteX119" fmla="*/ 6410589 w 12192000"/>
              <a:gd name="connsiteY119" fmla="*/ 68262 h 1787292"/>
              <a:gd name="connsiteX120" fmla="*/ 6448689 w 12192000"/>
              <a:gd name="connsiteY120" fmla="*/ 87312 h 1787292"/>
              <a:gd name="connsiteX121" fmla="*/ 6486789 w 12192000"/>
              <a:gd name="connsiteY121" fmla="*/ 106362 h 1787292"/>
              <a:gd name="connsiteX122" fmla="*/ 6523302 w 12192000"/>
              <a:gd name="connsiteY122" fmla="*/ 125412 h 1787292"/>
              <a:gd name="connsiteX123" fmla="*/ 6564577 w 12192000"/>
              <a:gd name="connsiteY123" fmla="*/ 141287 h 1787292"/>
              <a:gd name="connsiteX124" fmla="*/ 6610614 w 12192000"/>
              <a:gd name="connsiteY124" fmla="*/ 155575 h 1787292"/>
              <a:gd name="connsiteX125" fmla="*/ 6663002 w 12192000"/>
              <a:gd name="connsiteY125" fmla="*/ 166687 h 1787292"/>
              <a:gd name="connsiteX126" fmla="*/ 6723327 w 12192000"/>
              <a:gd name="connsiteY126" fmla="*/ 174625 h 1787292"/>
              <a:gd name="connsiteX127" fmla="*/ 6781799 w 12192000"/>
              <a:gd name="connsiteY127" fmla="*/ 175985 h 1787292"/>
              <a:gd name="connsiteX128" fmla="*/ 6840271 w 12192000"/>
              <a:gd name="connsiteY128" fmla="*/ 174625 h 1787292"/>
              <a:gd name="connsiteX129" fmla="*/ 6900596 w 12192000"/>
              <a:gd name="connsiteY129" fmla="*/ 166687 h 1787292"/>
              <a:gd name="connsiteX130" fmla="*/ 6952983 w 12192000"/>
              <a:gd name="connsiteY130" fmla="*/ 155575 h 1787292"/>
              <a:gd name="connsiteX131" fmla="*/ 6999021 w 12192000"/>
              <a:gd name="connsiteY131" fmla="*/ 141287 h 1787292"/>
              <a:gd name="connsiteX132" fmla="*/ 7040296 w 12192000"/>
              <a:gd name="connsiteY132" fmla="*/ 125412 h 1787292"/>
              <a:gd name="connsiteX133" fmla="*/ 7076808 w 12192000"/>
              <a:gd name="connsiteY133" fmla="*/ 106362 h 1787292"/>
              <a:gd name="connsiteX134" fmla="*/ 7114908 w 12192000"/>
              <a:gd name="connsiteY134" fmla="*/ 87312 h 1787292"/>
              <a:gd name="connsiteX135" fmla="*/ 7153008 w 12192000"/>
              <a:gd name="connsiteY135" fmla="*/ 68262 h 1787292"/>
              <a:gd name="connsiteX136" fmla="*/ 7189521 w 12192000"/>
              <a:gd name="connsiteY136" fmla="*/ 52387 h 1787292"/>
              <a:gd name="connsiteX137" fmla="*/ 7230796 w 12192000"/>
              <a:gd name="connsiteY137" fmla="*/ 36512 h 1787292"/>
              <a:gd name="connsiteX138" fmla="*/ 7276833 w 12192000"/>
              <a:gd name="connsiteY138" fmla="*/ 20637 h 1787292"/>
              <a:gd name="connsiteX139" fmla="*/ 7329221 w 12192000"/>
              <a:gd name="connsiteY139" fmla="*/ 9525 h 1787292"/>
              <a:gd name="connsiteX140" fmla="*/ 7389546 w 12192000"/>
              <a:gd name="connsiteY140" fmla="*/ 3175 h 1787292"/>
              <a:gd name="connsiteX141" fmla="*/ 7457808 w 12192000"/>
              <a:gd name="connsiteY141" fmla="*/ 0 h 1787292"/>
              <a:gd name="connsiteX142" fmla="*/ 7526071 w 12192000"/>
              <a:gd name="connsiteY142" fmla="*/ 3175 h 1787292"/>
              <a:gd name="connsiteX143" fmla="*/ 7586396 w 12192000"/>
              <a:gd name="connsiteY143" fmla="*/ 9525 h 1787292"/>
              <a:gd name="connsiteX144" fmla="*/ 7638783 w 12192000"/>
              <a:gd name="connsiteY144" fmla="*/ 20637 h 1787292"/>
              <a:gd name="connsiteX145" fmla="*/ 7684821 w 12192000"/>
              <a:gd name="connsiteY145" fmla="*/ 36512 h 1787292"/>
              <a:gd name="connsiteX146" fmla="*/ 7726096 w 12192000"/>
              <a:gd name="connsiteY146" fmla="*/ 52387 h 1787292"/>
              <a:gd name="connsiteX147" fmla="*/ 7762608 w 12192000"/>
              <a:gd name="connsiteY147" fmla="*/ 68262 h 1787292"/>
              <a:gd name="connsiteX148" fmla="*/ 7800708 w 12192000"/>
              <a:gd name="connsiteY148" fmla="*/ 87312 h 1787292"/>
              <a:gd name="connsiteX149" fmla="*/ 7838808 w 12192000"/>
              <a:gd name="connsiteY149" fmla="*/ 106362 h 1787292"/>
              <a:gd name="connsiteX150" fmla="*/ 7875321 w 12192000"/>
              <a:gd name="connsiteY150" fmla="*/ 125412 h 1787292"/>
              <a:gd name="connsiteX151" fmla="*/ 7916596 w 12192000"/>
              <a:gd name="connsiteY151" fmla="*/ 141287 h 1787292"/>
              <a:gd name="connsiteX152" fmla="*/ 7962633 w 12192000"/>
              <a:gd name="connsiteY152" fmla="*/ 155575 h 1787292"/>
              <a:gd name="connsiteX153" fmla="*/ 8015021 w 12192000"/>
              <a:gd name="connsiteY153" fmla="*/ 166687 h 1787292"/>
              <a:gd name="connsiteX154" fmla="*/ 8075346 w 12192000"/>
              <a:gd name="connsiteY154" fmla="*/ 174625 h 1787292"/>
              <a:gd name="connsiteX155" fmla="*/ 8143608 w 12192000"/>
              <a:gd name="connsiteY155" fmla="*/ 176212 h 1787292"/>
              <a:gd name="connsiteX156" fmla="*/ 8211871 w 12192000"/>
              <a:gd name="connsiteY156" fmla="*/ 174625 h 1787292"/>
              <a:gd name="connsiteX157" fmla="*/ 8272196 w 12192000"/>
              <a:gd name="connsiteY157" fmla="*/ 166687 h 1787292"/>
              <a:gd name="connsiteX158" fmla="*/ 8324583 w 12192000"/>
              <a:gd name="connsiteY158" fmla="*/ 155575 h 1787292"/>
              <a:gd name="connsiteX159" fmla="*/ 8370621 w 12192000"/>
              <a:gd name="connsiteY159" fmla="*/ 141287 h 1787292"/>
              <a:gd name="connsiteX160" fmla="*/ 8411896 w 12192000"/>
              <a:gd name="connsiteY160" fmla="*/ 125412 h 1787292"/>
              <a:gd name="connsiteX161" fmla="*/ 8448408 w 12192000"/>
              <a:gd name="connsiteY161" fmla="*/ 106362 h 1787292"/>
              <a:gd name="connsiteX162" fmla="*/ 8486508 w 12192000"/>
              <a:gd name="connsiteY162" fmla="*/ 87312 h 1787292"/>
              <a:gd name="connsiteX163" fmla="*/ 8524608 w 12192000"/>
              <a:gd name="connsiteY163" fmla="*/ 68262 h 1787292"/>
              <a:gd name="connsiteX164" fmla="*/ 8561120 w 12192000"/>
              <a:gd name="connsiteY164" fmla="*/ 52387 h 1787292"/>
              <a:gd name="connsiteX165" fmla="*/ 8602396 w 12192000"/>
              <a:gd name="connsiteY165" fmla="*/ 36512 h 1787292"/>
              <a:gd name="connsiteX166" fmla="*/ 8648432 w 12192000"/>
              <a:gd name="connsiteY166" fmla="*/ 20637 h 1787292"/>
              <a:gd name="connsiteX167" fmla="*/ 8700820 w 12192000"/>
              <a:gd name="connsiteY167" fmla="*/ 9525 h 1787292"/>
              <a:gd name="connsiteX168" fmla="*/ 8761146 w 12192000"/>
              <a:gd name="connsiteY168" fmla="*/ 3175 h 1787292"/>
              <a:gd name="connsiteX169" fmla="*/ 8827820 w 12192000"/>
              <a:gd name="connsiteY169" fmla="*/ 0 h 1787292"/>
              <a:gd name="connsiteX170" fmla="*/ 8897670 w 12192000"/>
              <a:gd name="connsiteY170" fmla="*/ 3175 h 1787292"/>
              <a:gd name="connsiteX171" fmla="*/ 8957996 w 12192000"/>
              <a:gd name="connsiteY171" fmla="*/ 9525 h 1787292"/>
              <a:gd name="connsiteX172" fmla="*/ 9010382 w 12192000"/>
              <a:gd name="connsiteY172" fmla="*/ 20637 h 1787292"/>
              <a:gd name="connsiteX173" fmla="*/ 9056420 w 12192000"/>
              <a:gd name="connsiteY173" fmla="*/ 36512 h 1787292"/>
              <a:gd name="connsiteX174" fmla="*/ 9097696 w 12192000"/>
              <a:gd name="connsiteY174" fmla="*/ 52387 h 1787292"/>
              <a:gd name="connsiteX175" fmla="*/ 9134208 w 12192000"/>
              <a:gd name="connsiteY175" fmla="*/ 68262 h 1787292"/>
              <a:gd name="connsiteX176" fmla="*/ 9172308 w 12192000"/>
              <a:gd name="connsiteY176" fmla="*/ 87312 h 1787292"/>
              <a:gd name="connsiteX177" fmla="*/ 9210408 w 12192000"/>
              <a:gd name="connsiteY177" fmla="*/ 106362 h 1787292"/>
              <a:gd name="connsiteX178" fmla="*/ 9246920 w 12192000"/>
              <a:gd name="connsiteY178" fmla="*/ 125412 h 1787292"/>
              <a:gd name="connsiteX179" fmla="*/ 9288196 w 12192000"/>
              <a:gd name="connsiteY179" fmla="*/ 141287 h 1787292"/>
              <a:gd name="connsiteX180" fmla="*/ 9334232 w 12192000"/>
              <a:gd name="connsiteY180" fmla="*/ 155575 h 1787292"/>
              <a:gd name="connsiteX181" fmla="*/ 9386620 w 12192000"/>
              <a:gd name="connsiteY181" fmla="*/ 166687 h 1787292"/>
              <a:gd name="connsiteX182" fmla="*/ 9446946 w 12192000"/>
              <a:gd name="connsiteY182" fmla="*/ 174625 h 1787292"/>
              <a:gd name="connsiteX183" fmla="*/ 9515208 w 12192000"/>
              <a:gd name="connsiteY183" fmla="*/ 176212 h 1787292"/>
              <a:gd name="connsiteX184" fmla="*/ 9583470 w 12192000"/>
              <a:gd name="connsiteY184" fmla="*/ 174625 h 1787292"/>
              <a:gd name="connsiteX185" fmla="*/ 9643796 w 12192000"/>
              <a:gd name="connsiteY185" fmla="*/ 166687 h 1787292"/>
              <a:gd name="connsiteX186" fmla="*/ 9696182 w 12192000"/>
              <a:gd name="connsiteY186" fmla="*/ 155575 h 1787292"/>
              <a:gd name="connsiteX187" fmla="*/ 9742220 w 12192000"/>
              <a:gd name="connsiteY187" fmla="*/ 141287 h 1787292"/>
              <a:gd name="connsiteX188" fmla="*/ 9783496 w 12192000"/>
              <a:gd name="connsiteY188" fmla="*/ 125412 h 1787292"/>
              <a:gd name="connsiteX189" fmla="*/ 9820008 w 12192000"/>
              <a:gd name="connsiteY189" fmla="*/ 106362 h 1787292"/>
              <a:gd name="connsiteX190" fmla="*/ 9896208 w 12192000"/>
              <a:gd name="connsiteY190" fmla="*/ 68262 h 1787292"/>
              <a:gd name="connsiteX191" fmla="*/ 9932720 w 12192000"/>
              <a:gd name="connsiteY191" fmla="*/ 52387 h 1787292"/>
              <a:gd name="connsiteX192" fmla="*/ 9973996 w 12192000"/>
              <a:gd name="connsiteY192" fmla="*/ 36512 h 1787292"/>
              <a:gd name="connsiteX193" fmla="*/ 10020032 w 12192000"/>
              <a:gd name="connsiteY193" fmla="*/ 20637 h 1787292"/>
              <a:gd name="connsiteX194" fmla="*/ 10072420 w 12192000"/>
              <a:gd name="connsiteY194" fmla="*/ 9525 h 1787292"/>
              <a:gd name="connsiteX195" fmla="*/ 10132746 w 12192000"/>
              <a:gd name="connsiteY195" fmla="*/ 3175 h 1787292"/>
              <a:gd name="connsiteX196" fmla="*/ 10201008 w 12192000"/>
              <a:gd name="connsiteY196" fmla="*/ 0 h 1787292"/>
              <a:gd name="connsiteX197" fmla="*/ 10269270 w 12192000"/>
              <a:gd name="connsiteY197" fmla="*/ 3175 h 1787292"/>
              <a:gd name="connsiteX198" fmla="*/ 10329596 w 12192000"/>
              <a:gd name="connsiteY198" fmla="*/ 9525 h 1787292"/>
              <a:gd name="connsiteX199" fmla="*/ 10381982 w 12192000"/>
              <a:gd name="connsiteY199" fmla="*/ 20637 h 1787292"/>
              <a:gd name="connsiteX200" fmla="*/ 10428020 w 12192000"/>
              <a:gd name="connsiteY200" fmla="*/ 36512 h 1787292"/>
              <a:gd name="connsiteX201" fmla="*/ 10469296 w 12192000"/>
              <a:gd name="connsiteY201" fmla="*/ 52387 h 1787292"/>
              <a:gd name="connsiteX202" fmla="*/ 10505808 w 12192000"/>
              <a:gd name="connsiteY202" fmla="*/ 68262 h 1787292"/>
              <a:gd name="connsiteX203" fmla="*/ 10543908 w 12192000"/>
              <a:gd name="connsiteY203" fmla="*/ 87312 h 1787292"/>
              <a:gd name="connsiteX204" fmla="*/ 10582008 w 12192000"/>
              <a:gd name="connsiteY204" fmla="*/ 106362 h 1787292"/>
              <a:gd name="connsiteX205" fmla="*/ 10618520 w 12192000"/>
              <a:gd name="connsiteY205" fmla="*/ 125412 h 1787292"/>
              <a:gd name="connsiteX206" fmla="*/ 10659796 w 12192000"/>
              <a:gd name="connsiteY206" fmla="*/ 141287 h 1787292"/>
              <a:gd name="connsiteX207" fmla="*/ 10705832 w 12192000"/>
              <a:gd name="connsiteY207" fmla="*/ 155575 h 1787292"/>
              <a:gd name="connsiteX208" fmla="*/ 10758220 w 12192000"/>
              <a:gd name="connsiteY208" fmla="*/ 166687 h 1787292"/>
              <a:gd name="connsiteX209" fmla="*/ 10818546 w 12192000"/>
              <a:gd name="connsiteY209" fmla="*/ 174625 h 1787292"/>
              <a:gd name="connsiteX210" fmla="*/ 10886808 w 12192000"/>
              <a:gd name="connsiteY210" fmla="*/ 176212 h 1787292"/>
              <a:gd name="connsiteX211" fmla="*/ 10955070 w 12192000"/>
              <a:gd name="connsiteY211" fmla="*/ 174625 h 1787292"/>
              <a:gd name="connsiteX212" fmla="*/ 11015396 w 12192000"/>
              <a:gd name="connsiteY212" fmla="*/ 166687 h 1787292"/>
              <a:gd name="connsiteX213" fmla="*/ 11067782 w 12192000"/>
              <a:gd name="connsiteY213" fmla="*/ 155575 h 1787292"/>
              <a:gd name="connsiteX214" fmla="*/ 11113820 w 12192000"/>
              <a:gd name="connsiteY214" fmla="*/ 141287 h 1787292"/>
              <a:gd name="connsiteX215" fmla="*/ 11155096 w 12192000"/>
              <a:gd name="connsiteY215" fmla="*/ 125412 h 1787292"/>
              <a:gd name="connsiteX216" fmla="*/ 11191608 w 12192000"/>
              <a:gd name="connsiteY216" fmla="*/ 106362 h 1787292"/>
              <a:gd name="connsiteX217" fmla="*/ 11229708 w 12192000"/>
              <a:gd name="connsiteY217" fmla="*/ 87312 h 1787292"/>
              <a:gd name="connsiteX218" fmla="*/ 11267808 w 12192000"/>
              <a:gd name="connsiteY218" fmla="*/ 68262 h 1787292"/>
              <a:gd name="connsiteX219" fmla="*/ 11304320 w 12192000"/>
              <a:gd name="connsiteY219" fmla="*/ 52387 h 1787292"/>
              <a:gd name="connsiteX220" fmla="*/ 11345596 w 12192000"/>
              <a:gd name="connsiteY220" fmla="*/ 36512 h 1787292"/>
              <a:gd name="connsiteX221" fmla="*/ 11391632 w 12192000"/>
              <a:gd name="connsiteY221" fmla="*/ 20637 h 1787292"/>
              <a:gd name="connsiteX222" fmla="*/ 11444020 w 12192000"/>
              <a:gd name="connsiteY222" fmla="*/ 9525 h 1787292"/>
              <a:gd name="connsiteX223" fmla="*/ 11504346 w 12192000"/>
              <a:gd name="connsiteY223" fmla="*/ 3175 h 1787292"/>
              <a:gd name="connsiteX224" fmla="*/ 11572608 w 12192000"/>
              <a:gd name="connsiteY224" fmla="*/ 0 h 1787292"/>
              <a:gd name="connsiteX225" fmla="*/ 11640870 w 12192000"/>
              <a:gd name="connsiteY225" fmla="*/ 3175 h 1787292"/>
              <a:gd name="connsiteX226" fmla="*/ 11701196 w 12192000"/>
              <a:gd name="connsiteY226" fmla="*/ 9525 h 1787292"/>
              <a:gd name="connsiteX227" fmla="*/ 11753582 w 12192000"/>
              <a:gd name="connsiteY227" fmla="*/ 20637 h 1787292"/>
              <a:gd name="connsiteX228" fmla="*/ 11799620 w 12192000"/>
              <a:gd name="connsiteY228" fmla="*/ 36512 h 1787292"/>
              <a:gd name="connsiteX229" fmla="*/ 11840896 w 12192000"/>
              <a:gd name="connsiteY229" fmla="*/ 52387 h 1787292"/>
              <a:gd name="connsiteX230" fmla="*/ 11877408 w 12192000"/>
              <a:gd name="connsiteY230" fmla="*/ 68262 h 1787292"/>
              <a:gd name="connsiteX231" fmla="*/ 11915508 w 12192000"/>
              <a:gd name="connsiteY231" fmla="*/ 87312 h 1787292"/>
              <a:gd name="connsiteX232" fmla="*/ 11953608 w 12192000"/>
              <a:gd name="connsiteY232" fmla="*/ 106362 h 1787292"/>
              <a:gd name="connsiteX233" fmla="*/ 11990120 w 12192000"/>
              <a:gd name="connsiteY233" fmla="*/ 125412 h 1787292"/>
              <a:gd name="connsiteX234" fmla="*/ 12031396 w 12192000"/>
              <a:gd name="connsiteY234" fmla="*/ 141287 h 1787292"/>
              <a:gd name="connsiteX235" fmla="*/ 12077432 w 12192000"/>
              <a:gd name="connsiteY235" fmla="*/ 155575 h 1787292"/>
              <a:gd name="connsiteX236" fmla="*/ 12129820 w 12192000"/>
              <a:gd name="connsiteY236" fmla="*/ 166688 h 1787292"/>
              <a:gd name="connsiteX237" fmla="*/ 12190146 w 12192000"/>
              <a:gd name="connsiteY237" fmla="*/ 174625 h 1787292"/>
              <a:gd name="connsiteX238" fmla="*/ 12192000 w 12192000"/>
              <a:gd name="connsiteY238" fmla="*/ 174668 h 1787292"/>
              <a:gd name="connsiteX239" fmla="*/ 12192000 w 12192000"/>
              <a:gd name="connsiteY239" fmla="*/ 885826 h 1787292"/>
              <a:gd name="connsiteX240" fmla="*/ 12192000 w 12192000"/>
              <a:gd name="connsiteY240" fmla="*/ 1787292 h 1787292"/>
              <a:gd name="connsiteX241" fmla="*/ 0 w 12192000"/>
              <a:gd name="connsiteY241" fmla="*/ 1787292 h 1787292"/>
              <a:gd name="connsiteX242" fmla="*/ 0 w 12192000"/>
              <a:gd name="connsiteY242" fmla="*/ 885826 h 1787292"/>
              <a:gd name="connsiteX243" fmla="*/ 0 w 12192000"/>
              <a:gd name="connsiteY243" fmla="*/ 174668 h 1787292"/>
              <a:gd name="connsiteX244" fmla="*/ 1852 w 12192000"/>
              <a:gd name="connsiteY244" fmla="*/ 174625 h 1787292"/>
              <a:gd name="connsiteX245" fmla="*/ 62177 w 12192000"/>
              <a:gd name="connsiteY245" fmla="*/ 166687 h 1787292"/>
              <a:gd name="connsiteX246" fmla="*/ 114564 w 12192000"/>
              <a:gd name="connsiteY246" fmla="*/ 155575 h 1787292"/>
              <a:gd name="connsiteX247" fmla="*/ 160602 w 12192000"/>
              <a:gd name="connsiteY247" fmla="*/ 141287 h 1787292"/>
              <a:gd name="connsiteX248" fmla="*/ 201877 w 12192000"/>
              <a:gd name="connsiteY248" fmla="*/ 125412 h 1787292"/>
              <a:gd name="connsiteX249" fmla="*/ 238389 w 12192000"/>
              <a:gd name="connsiteY249" fmla="*/ 106362 h 1787292"/>
              <a:gd name="connsiteX250" fmla="*/ 276489 w 12192000"/>
              <a:gd name="connsiteY250" fmla="*/ 87312 h 1787292"/>
              <a:gd name="connsiteX251" fmla="*/ 314589 w 12192000"/>
              <a:gd name="connsiteY251" fmla="*/ 68262 h 1787292"/>
              <a:gd name="connsiteX252" fmla="*/ 351102 w 12192000"/>
              <a:gd name="connsiteY252" fmla="*/ 52387 h 1787292"/>
              <a:gd name="connsiteX253" fmla="*/ 392377 w 12192000"/>
              <a:gd name="connsiteY253" fmla="*/ 36512 h 1787292"/>
              <a:gd name="connsiteX254" fmla="*/ 438414 w 12192000"/>
              <a:gd name="connsiteY254" fmla="*/ 20637 h 1787292"/>
              <a:gd name="connsiteX255" fmla="*/ 490802 w 12192000"/>
              <a:gd name="connsiteY255" fmla="*/ 9525 h 1787292"/>
              <a:gd name="connsiteX256" fmla="*/ 551127 w 12192000"/>
              <a:gd name="connsiteY256" fmla="*/ 3175 h 1787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Lst>
            <a:rect l="l" t="t" r="r" b="b"/>
            <a:pathLst>
              <a:path w="12192000" h="1787292">
                <a:moveTo>
                  <a:pt x="619389" y="0"/>
                </a:moveTo>
                <a:lnTo>
                  <a:pt x="687652" y="3175"/>
                </a:lnTo>
                <a:lnTo>
                  <a:pt x="747977" y="9525"/>
                </a:lnTo>
                <a:lnTo>
                  <a:pt x="800364" y="20637"/>
                </a:lnTo>
                <a:lnTo>
                  <a:pt x="846402" y="36512"/>
                </a:lnTo>
                <a:lnTo>
                  <a:pt x="887677" y="52387"/>
                </a:lnTo>
                <a:lnTo>
                  <a:pt x="924189" y="68262"/>
                </a:lnTo>
                <a:lnTo>
                  <a:pt x="962289" y="87312"/>
                </a:lnTo>
                <a:lnTo>
                  <a:pt x="1000389" y="106362"/>
                </a:lnTo>
                <a:lnTo>
                  <a:pt x="1036902" y="125412"/>
                </a:lnTo>
                <a:lnTo>
                  <a:pt x="1078177" y="141287"/>
                </a:lnTo>
                <a:lnTo>
                  <a:pt x="1124214" y="155575"/>
                </a:lnTo>
                <a:lnTo>
                  <a:pt x="1176602" y="166687"/>
                </a:lnTo>
                <a:lnTo>
                  <a:pt x="1236927" y="174625"/>
                </a:lnTo>
                <a:lnTo>
                  <a:pt x="1305189" y="176212"/>
                </a:lnTo>
                <a:lnTo>
                  <a:pt x="1373452" y="174625"/>
                </a:lnTo>
                <a:lnTo>
                  <a:pt x="1433777" y="166687"/>
                </a:lnTo>
                <a:lnTo>
                  <a:pt x="1486164" y="155575"/>
                </a:lnTo>
                <a:lnTo>
                  <a:pt x="1532202" y="141287"/>
                </a:lnTo>
                <a:lnTo>
                  <a:pt x="1573477" y="125412"/>
                </a:lnTo>
                <a:lnTo>
                  <a:pt x="1609989" y="106362"/>
                </a:lnTo>
                <a:lnTo>
                  <a:pt x="1648089" y="87312"/>
                </a:lnTo>
                <a:lnTo>
                  <a:pt x="1686189" y="68262"/>
                </a:lnTo>
                <a:lnTo>
                  <a:pt x="1722702" y="52387"/>
                </a:lnTo>
                <a:lnTo>
                  <a:pt x="1763977" y="36512"/>
                </a:lnTo>
                <a:lnTo>
                  <a:pt x="1810014" y="20637"/>
                </a:lnTo>
                <a:lnTo>
                  <a:pt x="1862402" y="9525"/>
                </a:lnTo>
                <a:lnTo>
                  <a:pt x="1922727" y="3175"/>
                </a:lnTo>
                <a:lnTo>
                  <a:pt x="1990989" y="0"/>
                </a:lnTo>
                <a:lnTo>
                  <a:pt x="2059252" y="3175"/>
                </a:lnTo>
                <a:lnTo>
                  <a:pt x="2119577" y="9525"/>
                </a:lnTo>
                <a:lnTo>
                  <a:pt x="2171964" y="20637"/>
                </a:lnTo>
                <a:lnTo>
                  <a:pt x="2218002" y="36512"/>
                </a:lnTo>
                <a:lnTo>
                  <a:pt x="2259277" y="52387"/>
                </a:lnTo>
                <a:lnTo>
                  <a:pt x="2295789" y="68262"/>
                </a:lnTo>
                <a:lnTo>
                  <a:pt x="2333889" y="87312"/>
                </a:lnTo>
                <a:lnTo>
                  <a:pt x="2371989" y="106362"/>
                </a:lnTo>
                <a:lnTo>
                  <a:pt x="2408502" y="125412"/>
                </a:lnTo>
                <a:lnTo>
                  <a:pt x="2449777" y="141287"/>
                </a:lnTo>
                <a:lnTo>
                  <a:pt x="2495814" y="155575"/>
                </a:lnTo>
                <a:lnTo>
                  <a:pt x="2548202" y="166687"/>
                </a:lnTo>
                <a:lnTo>
                  <a:pt x="2608527" y="174625"/>
                </a:lnTo>
                <a:lnTo>
                  <a:pt x="2676789" y="176212"/>
                </a:lnTo>
                <a:lnTo>
                  <a:pt x="2745052" y="174625"/>
                </a:lnTo>
                <a:lnTo>
                  <a:pt x="2805377" y="166687"/>
                </a:lnTo>
                <a:lnTo>
                  <a:pt x="2857764" y="155575"/>
                </a:lnTo>
                <a:lnTo>
                  <a:pt x="2903802" y="141287"/>
                </a:lnTo>
                <a:lnTo>
                  <a:pt x="2945077" y="125412"/>
                </a:lnTo>
                <a:lnTo>
                  <a:pt x="2981589" y="106362"/>
                </a:lnTo>
                <a:lnTo>
                  <a:pt x="3019689" y="87312"/>
                </a:lnTo>
                <a:lnTo>
                  <a:pt x="3057789" y="68262"/>
                </a:lnTo>
                <a:lnTo>
                  <a:pt x="3094302" y="52387"/>
                </a:lnTo>
                <a:lnTo>
                  <a:pt x="3135577" y="36512"/>
                </a:lnTo>
                <a:lnTo>
                  <a:pt x="3181614" y="20637"/>
                </a:lnTo>
                <a:lnTo>
                  <a:pt x="3234002" y="9525"/>
                </a:lnTo>
                <a:lnTo>
                  <a:pt x="3294327" y="3175"/>
                </a:lnTo>
                <a:lnTo>
                  <a:pt x="3361002" y="0"/>
                </a:lnTo>
                <a:lnTo>
                  <a:pt x="3430852" y="3175"/>
                </a:lnTo>
                <a:lnTo>
                  <a:pt x="3491177" y="9525"/>
                </a:lnTo>
                <a:lnTo>
                  <a:pt x="3543564" y="20637"/>
                </a:lnTo>
                <a:lnTo>
                  <a:pt x="3589602" y="36512"/>
                </a:lnTo>
                <a:lnTo>
                  <a:pt x="3630877" y="52387"/>
                </a:lnTo>
                <a:lnTo>
                  <a:pt x="3667389" y="68262"/>
                </a:lnTo>
                <a:lnTo>
                  <a:pt x="3705489" y="87312"/>
                </a:lnTo>
                <a:lnTo>
                  <a:pt x="3743589" y="106362"/>
                </a:lnTo>
                <a:lnTo>
                  <a:pt x="3780102" y="125412"/>
                </a:lnTo>
                <a:lnTo>
                  <a:pt x="3821377" y="141287"/>
                </a:lnTo>
                <a:lnTo>
                  <a:pt x="3867414" y="155575"/>
                </a:lnTo>
                <a:lnTo>
                  <a:pt x="3919802" y="166687"/>
                </a:lnTo>
                <a:lnTo>
                  <a:pt x="3980127" y="174625"/>
                </a:lnTo>
                <a:lnTo>
                  <a:pt x="4048389" y="176212"/>
                </a:lnTo>
                <a:lnTo>
                  <a:pt x="4116652" y="174625"/>
                </a:lnTo>
                <a:lnTo>
                  <a:pt x="4176977" y="166687"/>
                </a:lnTo>
                <a:lnTo>
                  <a:pt x="4229364" y="155575"/>
                </a:lnTo>
                <a:lnTo>
                  <a:pt x="4275402" y="141287"/>
                </a:lnTo>
                <a:lnTo>
                  <a:pt x="4316677" y="125412"/>
                </a:lnTo>
                <a:lnTo>
                  <a:pt x="4353189" y="106362"/>
                </a:lnTo>
                <a:lnTo>
                  <a:pt x="4429389" y="68262"/>
                </a:lnTo>
                <a:lnTo>
                  <a:pt x="4465902" y="52387"/>
                </a:lnTo>
                <a:lnTo>
                  <a:pt x="4507177" y="36512"/>
                </a:lnTo>
                <a:lnTo>
                  <a:pt x="4553214" y="20637"/>
                </a:lnTo>
                <a:lnTo>
                  <a:pt x="4605602" y="9525"/>
                </a:lnTo>
                <a:lnTo>
                  <a:pt x="4665928" y="3175"/>
                </a:lnTo>
                <a:lnTo>
                  <a:pt x="4734189" y="0"/>
                </a:lnTo>
                <a:lnTo>
                  <a:pt x="4802453" y="3175"/>
                </a:lnTo>
                <a:lnTo>
                  <a:pt x="4862777" y="9525"/>
                </a:lnTo>
                <a:lnTo>
                  <a:pt x="4915165" y="20637"/>
                </a:lnTo>
                <a:lnTo>
                  <a:pt x="4961201" y="36512"/>
                </a:lnTo>
                <a:lnTo>
                  <a:pt x="5002476" y="52387"/>
                </a:lnTo>
                <a:lnTo>
                  <a:pt x="5038989" y="68262"/>
                </a:lnTo>
                <a:lnTo>
                  <a:pt x="5077089" y="87312"/>
                </a:lnTo>
                <a:lnTo>
                  <a:pt x="5115189" y="106362"/>
                </a:lnTo>
                <a:lnTo>
                  <a:pt x="5151701" y="125412"/>
                </a:lnTo>
                <a:lnTo>
                  <a:pt x="5192976" y="141287"/>
                </a:lnTo>
                <a:lnTo>
                  <a:pt x="5239014" y="155575"/>
                </a:lnTo>
                <a:lnTo>
                  <a:pt x="5291401" y="166687"/>
                </a:lnTo>
                <a:lnTo>
                  <a:pt x="5351727" y="174625"/>
                </a:lnTo>
                <a:lnTo>
                  <a:pt x="5410199" y="175985"/>
                </a:lnTo>
                <a:lnTo>
                  <a:pt x="5468671" y="174625"/>
                </a:lnTo>
                <a:lnTo>
                  <a:pt x="5528996" y="166687"/>
                </a:lnTo>
                <a:lnTo>
                  <a:pt x="5581383" y="155575"/>
                </a:lnTo>
                <a:lnTo>
                  <a:pt x="5627421" y="141287"/>
                </a:lnTo>
                <a:lnTo>
                  <a:pt x="5668696" y="125412"/>
                </a:lnTo>
                <a:lnTo>
                  <a:pt x="5705209" y="106362"/>
                </a:lnTo>
                <a:lnTo>
                  <a:pt x="5743308" y="87312"/>
                </a:lnTo>
                <a:lnTo>
                  <a:pt x="5781408" y="68262"/>
                </a:lnTo>
                <a:lnTo>
                  <a:pt x="5817921" y="52387"/>
                </a:lnTo>
                <a:lnTo>
                  <a:pt x="5859196" y="36512"/>
                </a:lnTo>
                <a:lnTo>
                  <a:pt x="5905234" y="20637"/>
                </a:lnTo>
                <a:lnTo>
                  <a:pt x="5957621" y="9525"/>
                </a:lnTo>
                <a:lnTo>
                  <a:pt x="6017947" y="3175"/>
                </a:lnTo>
                <a:lnTo>
                  <a:pt x="6086208" y="0"/>
                </a:lnTo>
                <a:lnTo>
                  <a:pt x="6095999" y="455"/>
                </a:lnTo>
                <a:lnTo>
                  <a:pt x="6105789" y="0"/>
                </a:lnTo>
                <a:lnTo>
                  <a:pt x="6174052" y="3175"/>
                </a:lnTo>
                <a:lnTo>
                  <a:pt x="6234377" y="9525"/>
                </a:lnTo>
                <a:lnTo>
                  <a:pt x="6286764" y="20637"/>
                </a:lnTo>
                <a:lnTo>
                  <a:pt x="6332802" y="36512"/>
                </a:lnTo>
                <a:lnTo>
                  <a:pt x="6374077" y="52387"/>
                </a:lnTo>
                <a:lnTo>
                  <a:pt x="6410589" y="68262"/>
                </a:lnTo>
                <a:lnTo>
                  <a:pt x="6448689" y="87312"/>
                </a:lnTo>
                <a:lnTo>
                  <a:pt x="6486789" y="106362"/>
                </a:lnTo>
                <a:lnTo>
                  <a:pt x="6523302" y="125412"/>
                </a:lnTo>
                <a:lnTo>
                  <a:pt x="6564577" y="141287"/>
                </a:lnTo>
                <a:lnTo>
                  <a:pt x="6610614" y="155575"/>
                </a:lnTo>
                <a:lnTo>
                  <a:pt x="6663002" y="166687"/>
                </a:lnTo>
                <a:lnTo>
                  <a:pt x="6723327" y="174625"/>
                </a:lnTo>
                <a:lnTo>
                  <a:pt x="6781799" y="175985"/>
                </a:lnTo>
                <a:lnTo>
                  <a:pt x="6840271" y="174625"/>
                </a:lnTo>
                <a:lnTo>
                  <a:pt x="6900596" y="166687"/>
                </a:lnTo>
                <a:lnTo>
                  <a:pt x="6952983" y="155575"/>
                </a:lnTo>
                <a:lnTo>
                  <a:pt x="6999021" y="141287"/>
                </a:lnTo>
                <a:lnTo>
                  <a:pt x="7040296" y="125412"/>
                </a:lnTo>
                <a:lnTo>
                  <a:pt x="7076808" y="106362"/>
                </a:lnTo>
                <a:lnTo>
                  <a:pt x="7114908" y="87312"/>
                </a:lnTo>
                <a:lnTo>
                  <a:pt x="7153008" y="68262"/>
                </a:lnTo>
                <a:lnTo>
                  <a:pt x="7189521" y="52387"/>
                </a:lnTo>
                <a:lnTo>
                  <a:pt x="7230796" y="36512"/>
                </a:lnTo>
                <a:lnTo>
                  <a:pt x="7276833" y="20637"/>
                </a:lnTo>
                <a:lnTo>
                  <a:pt x="7329221" y="9525"/>
                </a:lnTo>
                <a:lnTo>
                  <a:pt x="7389546" y="3175"/>
                </a:lnTo>
                <a:lnTo>
                  <a:pt x="7457808" y="0"/>
                </a:lnTo>
                <a:lnTo>
                  <a:pt x="7526071" y="3175"/>
                </a:lnTo>
                <a:lnTo>
                  <a:pt x="7586396" y="9525"/>
                </a:lnTo>
                <a:lnTo>
                  <a:pt x="7638783" y="20637"/>
                </a:lnTo>
                <a:lnTo>
                  <a:pt x="7684821" y="36512"/>
                </a:lnTo>
                <a:lnTo>
                  <a:pt x="7726096" y="52387"/>
                </a:lnTo>
                <a:lnTo>
                  <a:pt x="7762608" y="68262"/>
                </a:lnTo>
                <a:lnTo>
                  <a:pt x="7800708" y="87312"/>
                </a:lnTo>
                <a:lnTo>
                  <a:pt x="7838808" y="106362"/>
                </a:lnTo>
                <a:lnTo>
                  <a:pt x="7875321" y="125412"/>
                </a:lnTo>
                <a:lnTo>
                  <a:pt x="7916596" y="141287"/>
                </a:lnTo>
                <a:lnTo>
                  <a:pt x="7962633" y="155575"/>
                </a:lnTo>
                <a:lnTo>
                  <a:pt x="8015021" y="166687"/>
                </a:lnTo>
                <a:lnTo>
                  <a:pt x="8075346" y="174625"/>
                </a:lnTo>
                <a:lnTo>
                  <a:pt x="8143608" y="176212"/>
                </a:lnTo>
                <a:lnTo>
                  <a:pt x="8211871" y="174625"/>
                </a:lnTo>
                <a:lnTo>
                  <a:pt x="8272196" y="166687"/>
                </a:lnTo>
                <a:lnTo>
                  <a:pt x="8324583" y="155575"/>
                </a:lnTo>
                <a:lnTo>
                  <a:pt x="8370621" y="141287"/>
                </a:lnTo>
                <a:lnTo>
                  <a:pt x="8411896" y="125412"/>
                </a:lnTo>
                <a:lnTo>
                  <a:pt x="8448408" y="106362"/>
                </a:lnTo>
                <a:lnTo>
                  <a:pt x="8486508" y="87312"/>
                </a:lnTo>
                <a:lnTo>
                  <a:pt x="8524608" y="68262"/>
                </a:lnTo>
                <a:lnTo>
                  <a:pt x="8561120" y="52387"/>
                </a:lnTo>
                <a:lnTo>
                  <a:pt x="8602396" y="36512"/>
                </a:lnTo>
                <a:lnTo>
                  <a:pt x="8648432" y="20637"/>
                </a:lnTo>
                <a:lnTo>
                  <a:pt x="8700820" y="9525"/>
                </a:lnTo>
                <a:lnTo>
                  <a:pt x="8761146" y="3175"/>
                </a:lnTo>
                <a:lnTo>
                  <a:pt x="8827820" y="0"/>
                </a:lnTo>
                <a:lnTo>
                  <a:pt x="8897670" y="3175"/>
                </a:lnTo>
                <a:lnTo>
                  <a:pt x="8957996" y="9525"/>
                </a:lnTo>
                <a:lnTo>
                  <a:pt x="9010382" y="20637"/>
                </a:lnTo>
                <a:lnTo>
                  <a:pt x="9056420" y="36512"/>
                </a:lnTo>
                <a:lnTo>
                  <a:pt x="9097696" y="52387"/>
                </a:lnTo>
                <a:lnTo>
                  <a:pt x="9134208" y="68262"/>
                </a:lnTo>
                <a:lnTo>
                  <a:pt x="9172308" y="87312"/>
                </a:lnTo>
                <a:lnTo>
                  <a:pt x="9210408" y="106362"/>
                </a:lnTo>
                <a:lnTo>
                  <a:pt x="9246920" y="125412"/>
                </a:lnTo>
                <a:lnTo>
                  <a:pt x="9288196" y="141287"/>
                </a:lnTo>
                <a:lnTo>
                  <a:pt x="9334232" y="155575"/>
                </a:lnTo>
                <a:lnTo>
                  <a:pt x="9386620" y="166687"/>
                </a:lnTo>
                <a:lnTo>
                  <a:pt x="9446946" y="174625"/>
                </a:lnTo>
                <a:lnTo>
                  <a:pt x="9515208" y="176212"/>
                </a:lnTo>
                <a:lnTo>
                  <a:pt x="9583470" y="174625"/>
                </a:lnTo>
                <a:lnTo>
                  <a:pt x="9643796" y="166687"/>
                </a:lnTo>
                <a:lnTo>
                  <a:pt x="9696182" y="155575"/>
                </a:lnTo>
                <a:lnTo>
                  <a:pt x="9742220" y="141287"/>
                </a:lnTo>
                <a:lnTo>
                  <a:pt x="9783496" y="125412"/>
                </a:lnTo>
                <a:lnTo>
                  <a:pt x="9820008" y="106362"/>
                </a:lnTo>
                <a:lnTo>
                  <a:pt x="9896208" y="68262"/>
                </a:lnTo>
                <a:lnTo>
                  <a:pt x="9932720" y="52387"/>
                </a:lnTo>
                <a:lnTo>
                  <a:pt x="9973996" y="36512"/>
                </a:lnTo>
                <a:lnTo>
                  <a:pt x="10020032" y="20637"/>
                </a:lnTo>
                <a:lnTo>
                  <a:pt x="10072420" y="9525"/>
                </a:lnTo>
                <a:lnTo>
                  <a:pt x="10132746" y="3175"/>
                </a:lnTo>
                <a:lnTo>
                  <a:pt x="10201008" y="0"/>
                </a:lnTo>
                <a:lnTo>
                  <a:pt x="10269270" y="3175"/>
                </a:lnTo>
                <a:lnTo>
                  <a:pt x="10329596" y="9525"/>
                </a:lnTo>
                <a:lnTo>
                  <a:pt x="10381982" y="20637"/>
                </a:lnTo>
                <a:lnTo>
                  <a:pt x="10428020" y="36512"/>
                </a:lnTo>
                <a:lnTo>
                  <a:pt x="10469296" y="52387"/>
                </a:lnTo>
                <a:lnTo>
                  <a:pt x="10505808" y="68262"/>
                </a:lnTo>
                <a:lnTo>
                  <a:pt x="10543908" y="87312"/>
                </a:lnTo>
                <a:lnTo>
                  <a:pt x="10582008" y="106362"/>
                </a:lnTo>
                <a:lnTo>
                  <a:pt x="10618520" y="125412"/>
                </a:lnTo>
                <a:lnTo>
                  <a:pt x="10659796" y="141287"/>
                </a:lnTo>
                <a:lnTo>
                  <a:pt x="10705832" y="155575"/>
                </a:lnTo>
                <a:lnTo>
                  <a:pt x="10758220" y="166687"/>
                </a:lnTo>
                <a:lnTo>
                  <a:pt x="10818546" y="174625"/>
                </a:lnTo>
                <a:lnTo>
                  <a:pt x="10886808" y="176212"/>
                </a:lnTo>
                <a:lnTo>
                  <a:pt x="10955070" y="174625"/>
                </a:lnTo>
                <a:lnTo>
                  <a:pt x="11015396" y="166687"/>
                </a:lnTo>
                <a:lnTo>
                  <a:pt x="11067782" y="155575"/>
                </a:lnTo>
                <a:lnTo>
                  <a:pt x="11113820" y="141287"/>
                </a:lnTo>
                <a:lnTo>
                  <a:pt x="11155096" y="125412"/>
                </a:lnTo>
                <a:lnTo>
                  <a:pt x="11191608" y="106362"/>
                </a:lnTo>
                <a:lnTo>
                  <a:pt x="11229708" y="87312"/>
                </a:lnTo>
                <a:lnTo>
                  <a:pt x="11267808" y="68262"/>
                </a:lnTo>
                <a:lnTo>
                  <a:pt x="11304320" y="52387"/>
                </a:lnTo>
                <a:lnTo>
                  <a:pt x="11345596" y="36512"/>
                </a:lnTo>
                <a:lnTo>
                  <a:pt x="11391632" y="20637"/>
                </a:lnTo>
                <a:lnTo>
                  <a:pt x="11444020" y="9525"/>
                </a:lnTo>
                <a:lnTo>
                  <a:pt x="11504346" y="3175"/>
                </a:lnTo>
                <a:lnTo>
                  <a:pt x="11572608" y="0"/>
                </a:lnTo>
                <a:lnTo>
                  <a:pt x="11640870" y="3175"/>
                </a:lnTo>
                <a:lnTo>
                  <a:pt x="11701196" y="9525"/>
                </a:lnTo>
                <a:lnTo>
                  <a:pt x="11753582" y="20637"/>
                </a:lnTo>
                <a:lnTo>
                  <a:pt x="11799620" y="36512"/>
                </a:lnTo>
                <a:lnTo>
                  <a:pt x="11840896" y="52387"/>
                </a:lnTo>
                <a:lnTo>
                  <a:pt x="11877408" y="68262"/>
                </a:lnTo>
                <a:lnTo>
                  <a:pt x="11915508" y="87312"/>
                </a:lnTo>
                <a:lnTo>
                  <a:pt x="11953608" y="106362"/>
                </a:lnTo>
                <a:lnTo>
                  <a:pt x="11990120" y="125412"/>
                </a:lnTo>
                <a:lnTo>
                  <a:pt x="12031396" y="141287"/>
                </a:lnTo>
                <a:lnTo>
                  <a:pt x="12077432" y="155575"/>
                </a:lnTo>
                <a:lnTo>
                  <a:pt x="12129820" y="166688"/>
                </a:lnTo>
                <a:lnTo>
                  <a:pt x="12190146" y="174625"/>
                </a:lnTo>
                <a:lnTo>
                  <a:pt x="12192000" y="174668"/>
                </a:lnTo>
                <a:lnTo>
                  <a:pt x="12192000" y="885826"/>
                </a:lnTo>
                <a:lnTo>
                  <a:pt x="12192000" y="1787292"/>
                </a:lnTo>
                <a:lnTo>
                  <a:pt x="0" y="1787292"/>
                </a:lnTo>
                <a:lnTo>
                  <a:pt x="0" y="885826"/>
                </a:lnTo>
                <a:lnTo>
                  <a:pt x="0" y="174668"/>
                </a:lnTo>
                <a:lnTo>
                  <a:pt x="1852" y="174625"/>
                </a:lnTo>
                <a:lnTo>
                  <a:pt x="62177" y="166687"/>
                </a:lnTo>
                <a:lnTo>
                  <a:pt x="114564" y="155575"/>
                </a:lnTo>
                <a:lnTo>
                  <a:pt x="160602" y="141287"/>
                </a:lnTo>
                <a:lnTo>
                  <a:pt x="201877" y="125412"/>
                </a:lnTo>
                <a:lnTo>
                  <a:pt x="238389" y="106362"/>
                </a:lnTo>
                <a:lnTo>
                  <a:pt x="276489" y="87312"/>
                </a:lnTo>
                <a:lnTo>
                  <a:pt x="314589" y="68262"/>
                </a:lnTo>
                <a:lnTo>
                  <a:pt x="351102" y="52387"/>
                </a:lnTo>
                <a:lnTo>
                  <a:pt x="392377" y="36512"/>
                </a:lnTo>
                <a:lnTo>
                  <a:pt x="438414" y="20637"/>
                </a:lnTo>
                <a:lnTo>
                  <a:pt x="490802" y="9525"/>
                </a:lnTo>
                <a:lnTo>
                  <a:pt x="551127" y="317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20267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00000000-0008-0000-0000-000004000000}"/>
              </a:ext>
            </a:extLst>
          </p:cNvPr>
          <p:cNvPicPr>
            <a:picLocks noChangeAspect="1"/>
          </p:cNvPicPr>
          <p:nvPr/>
        </p:nvPicPr>
        <p:blipFill>
          <a:blip r:embed="rId2"/>
          <a:stretch>
            <a:fillRect/>
          </a:stretch>
        </p:blipFill>
        <p:spPr>
          <a:xfrm>
            <a:off x="1683581" y="1343382"/>
            <a:ext cx="9379160" cy="5271730"/>
          </a:xfrm>
          <a:prstGeom prst="rect">
            <a:avLst/>
          </a:prstGeom>
          <a:ln>
            <a:solidFill>
              <a:schemeClr val="tx1"/>
            </a:solidFill>
          </a:ln>
        </p:spPr>
      </p:pic>
      <p:sp>
        <p:nvSpPr>
          <p:cNvPr id="5" name="タイトル 1">
            <a:extLst>
              <a:ext uri="{FF2B5EF4-FFF2-40B4-BE49-F238E27FC236}">
                <a16:creationId xmlns:a16="http://schemas.microsoft.com/office/drawing/2014/main" id="{253BC142-2E4F-D945-EC49-3B1E8356EBE7}"/>
              </a:ext>
            </a:extLst>
          </p:cNvPr>
          <p:cNvSpPr txBox="1">
            <a:spLocks/>
          </p:cNvSpPr>
          <p:nvPr/>
        </p:nvSpPr>
        <p:spPr>
          <a:xfrm>
            <a:off x="1683581" y="670030"/>
            <a:ext cx="9768905" cy="673352"/>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t>ロボットじゃないことを証明して、アカウントを作成</a:t>
            </a:r>
            <a:endParaRPr lang="ja-JP" altLang="en-US" sz="2800" dirty="0"/>
          </a:p>
        </p:txBody>
      </p:sp>
      <p:sp>
        <p:nvSpPr>
          <p:cNvPr id="3" name="正方形/長方形 2">
            <a:extLst>
              <a:ext uri="{FF2B5EF4-FFF2-40B4-BE49-F238E27FC236}">
                <a16:creationId xmlns:a16="http://schemas.microsoft.com/office/drawing/2014/main" id="{0973E78D-DF92-BE27-85F5-14CC980CE02E}"/>
              </a:ext>
            </a:extLst>
          </p:cNvPr>
          <p:cNvSpPr/>
          <p:nvPr/>
        </p:nvSpPr>
        <p:spPr>
          <a:xfrm>
            <a:off x="4017364" y="2596727"/>
            <a:ext cx="4661940" cy="3591243"/>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4" name="グループ化 3">
            <a:extLst>
              <a:ext uri="{FF2B5EF4-FFF2-40B4-BE49-F238E27FC236}">
                <a16:creationId xmlns:a16="http://schemas.microsoft.com/office/drawing/2014/main" id="{FFEC4514-F62E-6516-6F71-B4FE82DF9BC6}"/>
              </a:ext>
            </a:extLst>
          </p:cNvPr>
          <p:cNvGrpSpPr/>
          <p:nvPr/>
        </p:nvGrpSpPr>
        <p:grpSpPr>
          <a:xfrm>
            <a:off x="-156089" y="-1"/>
            <a:ext cx="12348089" cy="634258"/>
            <a:chOff x="-156089" y="-1"/>
            <a:chExt cx="12348089" cy="634258"/>
          </a:xfrm>
        </p:grpSpPr>
        <p:sp>
          <p:nvSpPr>
            <p:cNvPr id="6" name="正方形/長方形 5">
              <a:extLst>
                <a:ext uri="{FF2B5EF4-FFF2-40B4-BE49-F238E27FC236}">
                  <a16:creationId xmlns:a16="http://schemas.microsoft.com/office/drawing/2014/main" id="{52EA5FC4-380B-A9D4-12AA-C0071977845D}"/>
                </a:ext>
              </a:extLst>
            </p:cNvPr>
            <p:cNvSpPr/>
            <p:nvPr/>
          </p:nvSpPr>
          <p:spPr>
            <a:xfrm>
              <a:off x="0" y="-1"/>
              <a:ext cx="12192000" cy="505841"/>
            </a:xfrm>
            <a:prstGeom prst="rect">
              <a:avLst/>
            </a:prstGeom>
            <a:ln>
              <a:solidFill>
                <a:schemeClr val="tx2">
                  <a:lumMod val="90000"/>
                  <a:lumOff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7" name="タイトル 1">
              <a:extLst>
                <a:ext uri="{FF2B5EF4-FFF2-40B4-BE49-F238E27FC236}">
                  <a16:creationId xmlns:a16="http://schemas.microsoft.com/office/drawing/2014/main" id="{A7E85035-2424-6191-B56A-A17072FBC189}"/>
                </a:ext>
              </a:extLst>
            </p:cNvPr>
            <p:cNvSpPr txBox="1">
              <a:spLocks/>
            </p:cNvSpPr>
            <p:nvPr/>
          </p:nvSpPr>
          <p:spPr>
            <a:xfrm>
              <a:off x="-156089" y="36280"/>
              <a:ext cx="5089161" cy="5979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solidFill>
                    <a:schemeClr val="bg1"/>
                  </a:solidFill>
                </a:rPr>
                <a:t>・</a:t>
              </a:r>
              <a:r>
                <a:rPr lang="en-US" altLang="ja-JP" sz="2800" cap="none" dirty="0">
                  <a:solidFill>
                    <a:schemeClr val="bg1"/>
                  </a:solidFill>
                </a:rPr>
                <a:t>GitHub</a:t>
              </a:r>
              <a:r>
                <a:rPr lang="ja-JP" altLang="en-US" sz="2800" cap="none" dirty="0">
                  <a:solidFill>
                    <a:schemeClr val="bg1"/>
                  </a:solidFill>
                </a:rPr>
                <a:t>のアカウント作成</a:t>
              </a:r>
              <a:endParaRPr lang="ja-JP" altLang="en-US" sz="2800" dirty="0">
                <a:solidFill>
                  <a:schemeClr val="bg1"/>
                </a:solidFill>
              </a:endParaRPr>
            </a:p>
          </p:txBody>
        </p:sp>
      </p:grpSp>
    </p:spTree>
    <p:extLst>
      <p:ext uri="{BB962C8B-B14F-4D97-AF65-F5344CB8AC3E}">
        <p14:creationId xmlns:p14="http://schemas.microsoft.com/office/powerpoint/2010/main" val="388599311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テキスト ボックス 13">
            <a:extLst>
              <a:ext uri="{FF2B5EF4-FFF2-40B4-BE49-F238E27FC236}">
                <a16:creationId xmlns:a16="http://schemas.microsoft.com/office/drawing/2014/main" id="{0AFE21A8-EDDD-CD7F-E3CA-B3341378E1C9}"/>
              </a:ext>
            </a:extLst>
          </p:cNvPr>
          <p:cNvSpPr txBox="1"/>
          <p:nvPr/>
        </p:nvSpPr>
        <p:spPr>
          <a:xfrm>
            <a:off x="1016937" y="670538"/>
            <a:ext cx="11368237" cy="400110"/>
          </a:xfrm>
          <a:prstGeom prst="rect">
            <a:avLst/>
          </a:prstGeom>
          <a:noFill/>
        </p:spPr>
        <p:txBody>
          <a:bodyPr wrap="square" rtlCol="0">
            <a:spAutoFit/>
          </a:bodyPr>
          <a:lstStyle/>
          <a:p>
            <a:r>
              <a:rPr kumimoji="1" lang="ja-JP" altLang="en-US" sz="2000" dirty="0"/>
              <a:t>・</a:t>
            </a:r>
            <a:r>
              <a:rPr kumimoji="1" lang="en-US" altLang="ja-JP" sz="2000" dirty="0"/>
              <a:t>[Branch]</a:t>
            </a:r>
            <a:r>
              <a:rPr kumimoji="1" lang="ja-JP" altLang="en-US" sz="2000" dirty="0"/>
              <a:t>をクリックし、プルダウンから</a:t>
            </a:r>
            <a:r>
              <a:rPr kumimoji="1" lang="en-US" altLang="ja-JP" sz="2000" dirty="0"/>
              <a:t>[New branch]</a:t>
            </a:r>
            <a:r>
              <a:rPr kumimoji="1" lang="ja-JP" altLang="en-US" sz="2000" dirty="0"/>
              <a:t>をクリック</a:t>
            </a:r>
            <a:endParaRPr kumimoji="1" lang="en-US" altLang="ja-JP" sz="2000" dirty="0"/>
          </a:p>
        </p:txBody>
      </p:sp>
      <p:grpSp>
        <p:nvGrpSpPr>
          <p:cNvPr id="17" name="グループ化 16">
            <a:extLst>
              <a:ext uri="{FF2B5EF4-FFF2-40B4-BE49-F238E27FC236}">
                <a16:creationId xmlns:a16="http://schemas.microsoft.com/office/drawing/2014/main" id="{96FDB512-5415-DFF0-4404-90451E79FE21}"/>
              </a:ext>
            </a:extLst>
          </p:cNvPr>
          <p:cNvGrpSpPr/>
          <p:nvPr/>
        </p:nvGrpSpPr>
        <p:grpSpPr>
          <a:xfrm>
            <a:off x="-156089" y="-1"/>
            <a:ext cx="12348089" cy="634258"/>
            <a:chOff x="-156089" y="-1"/>
            <a:chExt cx="12348089" cy="634258"/>
          </a:xfrm>
        </p:grpSpPr>
        <p:sp>
          <p:nvSpPr>
            <p:cNvPr id="18" name="正方形/長方形 17">
              <a:extLst>
                <a:ext uri="{FF2B5EF4-FFF2-40B4-BE49-F238E27FC236}">
                  <a16:creationId xmlns:a16="http://schemas.microsoft.com/office/drawing/2014/main" id="{96891A27-A218-2A9B-DDED-56AABEAE150D}"/>
                </a:ext>
              </a:extLst>
            </p:cNvPr>
            <p:cNvSpPr/>
            <p:nvPr/>
          </p:nvSpPr>
          <p:spPr>
            <a:xfrm>
              <a:off x="0" y="-1"/>
              <a:ext cx="12192000" cy="505841"/>
            </a:xfrm>
            <a:prstGeom prst="rect">
              <a:avLst/>
            </a:prstGeom>
            <a:ln>
              <a:solidFill>
                <a:schemeClr val="tx2">
                  <a:lumMod val="90000"/>
                  <a:lumOff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9" name="タイトル 1">
              <a:extLst>
                <a:ext uri="{FF2B5EF4-FFF2-40B4-BE49-F238E27FC236}">
                  <a16:creationId xmlns:a16="http://schemas.microsoft.com/office/drawing/2014/main" id="{16CC804A-28BB-178F-190E-AA66DD725D67}"/>
                </a:ext>
              </a:extLst>
            </p:cNvPr>
            <p:cNvSpPr txBox="1">
              <a:spLocks/>
            </p:cNvSpPr>
            <p:nvPr/>
          </p:nvSpPr>
          <p:spPr>
            <a:xfrm>
              <a:off x="-156089" y="36280"/>
              <a:ext cx="8610772" cy="5979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solidFill>
                    <a:schemeClr val="bg1"/>
                  </a:solidFill>
                </a:rPr>
                <a:t>・ブランチを使ってみよう</a:t>
              </a:r>
              <a:endParaRPr lang="ja-JP" altLang="en-US" sz="2800" dirty="0">
                <a:solidFill>
                  <a:schemeClr val="bg1"/>
                </a:solidFill>
              </a:endParaRPr>
            </a:p>
          </p:txBody>
        </p:sp>
      </p:grpSp>
      <p:pic>
        <p:nvPicPr>
          <p:cNvPr id="3" name="図 2" descr="グラフィカル ユーザー インターフェイス, テキスト, アプリケーション, メール&#10;&#10;自動的に生成された説明">
            <a:extLst>
              <a:ext uri="{FF2B5EF4-FFF2-40B4-BE49-F238E27FC236}">
                <a16:creationId xmlns:a16="http://schemas.microsoft.com/office/drawing/2014/main" id="{EADFBAD1-530B-BBEA-765D-ABBD9CEBA5F6}"/>
              </a:ext>
            </a:extLst>
          </p:cNvPr>
          <p:cNvPicPr>
            <a:picLocks noChangeAspect="1"/>
          </p:cNvPicPr>
          <p:nvPr/>
        </p:nvPicPr>
        <p:blipFill rotWithShape="1">
          <a:blip r:embed="rId2">
            <a:extLst>
              <a:ext uri="{28A0092B-C50C-407E-A947-70E740481C1C}">
                <a14:useLocalDpi xmlns:a14="http://schemas.microsoft.com/office/drawing/2010/main" val="0"/>
              </a:ext>
            </a:extLst>
          </a:blip>
          <a:srcRect r="57423" b="33941"/>
          <a:stretch/>
        </p:blipFill>
        <p:spPr>
          <a:xfrm>
            <a:off x="705501" y="2092250"/>
            <a:ext cx="5190978" cy="4528124"/>
          </a:xfrm>
          <a:prstGeom prst="rect">
            <a:avLst/>
          </a:prstGeom>
          <a:ln>
            <a:noFill/>
          </a:ln>
          <a:effectLst>
            <a:outerShdw blurRad="292100" dist="139700" dir="2700000" algn="tl" rotWithShape="0">
              <a:srgbClr val="333333">
                <a:alpha val="65000"/>
              </a:srgbClr>
            </a:outerShdw>
          </a:effectLst>
        </p:spPr>
      </p:pic>
      <p:pic>
        <p:nvPicPr>
          <p:cNvPr id="7" name="図 6" descr="グラフィカル ユーザー インターフェイス, テキスト, アプリケーション&#10;&#10;自動的に生成された説明">
            <a:extLst>
              <a:ext uri="{FF2B5EF4-FFF2-40B4-BE49-F238E27FC236}">
                <a16:creationId xmlns:a16="http://schemas.microsoft.com/office/drawing/2014/main" id="{90C607D6-0BB7-07BF-04C2-9D17F21C83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00930" y="2421444"/>
            <a:ext cx="4914701" cy="3139948"/>
          </a:xfrm>
          <a:prstGeom prst="rect">
            <a:avLst/>
          </a:prstGeom>
          <a:ln>
            <a:noFill/>
          </a:ln>
          <a:effectLst>
            <a:outerShdw blurRad="292100" dist="139700" dir="2700000" algn="tl" rotWithShape="0">
              <a:srgbClr val="333333">
                <a:alpha val="65000"/>
              </a:srgbClr>
            </a:outerShdw>
          </a:effectLst>
        </p:spPr>
      </p:pic>
      <p:sp>
        <p:nvSpPr>
          <p:cNvPr id="8" name="テキスト ボックス 7">
            <a:extLst>
              <a:ext uri="{FF2B5EF4-FFF2-40B4-BE49-F238E27FC236}">
                <a16:creationId xmlns:a16="http://schemas.microsoft.com/office/drawing/2014/main" id="{68D2CC0E-0A1C-6FAB-1798-41D3A44EFC7F}"/>
              </a:ext>
            </a:extLst>
          </p:cNvPr>
          <p:cNvSpPr txBox="1"/>
          <p:nvPr/>
        </p:nvSpPr>
        <p:spPr>
          <a:xfrm>
            <a:off x="6096000" y="3556826"/>
            <a:ext cx="1245848" cy="1200329"/>
          </a:xfrm>
          <a:prstGeom prst="rect">
            <a:avLst/>
          </a:prstGeom>
          <a:noFill/>
        </p:spPr>
        <p:txBody>
          <a:bodyPr wrap="square" rtlCol="0">
            <a:spAutoFit/>
          </a:bodyPr>
          <a:lstStyle/>
          <a:p>
            <a:r>
              <a:rPr kumimoji="1" lang="ja-JP" altLang="en-US" sz="7200" dirty="0"/>
              <a:t>➡</a:t>
            </a:r>
            <a:endParaRPr kumimoji="1" lang="en-US" altLang="ja-JP" sz="7200" dirty="0"/>
          </a:p>
        </p:txBody>
      </p:sp>
      <p:sp>
        <p:nvSpPr>
          <p:cNvPr id="12" name="テキスト ボックス 11">
            <a:extLst>
              <a:ext uri="{FF2B5EF4-FFF2-40B4-BE49-F238E27FC236}">
                <a16:creationId xmlns:a16="http://schemas.microsoft.com/office/drawing/2014/main" id="{86DFF1C5-BF98-9792-1E92-E216A9D9B30D}"/>
              </a:ext>
            </a:extLst>
          </p:cNvPr>
          <p:cNvSpPr txBox="1"/>
          <p:nvPr/>
        </p:nvSpPr>
        <p:spPr>
          <a:xfrm>
            <a:off x="1016936" y="1109600"/>
            <a:ext cx="11368237" cy="400110"/>
          </a:xfrm>
          <a:prstGeom prst="rect">
            <a:avLst/>
          </a:prstGeom>
          <a:noFill/>
        </p:spPr>
        <p:txBody>
          <a:bodyPr wrap="square" rtlCol="0">
            <a:spAutoFit/>
          </a:bodyPr>
          <a:lstStyle/>
          <a:p>
            <a:r>
              <a:rPr kumimoji="1" lang="ja-JP" altLang="en-US" sz="2000" dirty="0"/>
              <a:t>・</a:t>
            </a:r>
            <a:r>
              <a:rPr kumimoji="1" lang="en-US" altLang="ja-JP" sz="2000" dirty="0"/>
              <a:t>[Name]</a:t>
            </a:r>
            <a:r>
              <a:rPr kumimoji="1" lang="ja-JP" altLang="en-US" sz="2000" dirty="0"/>
              <a:t>にブランチの名前を入力して</a:t>
            </a:r>
            <a:r>
              <a:rPr kumimoji="1" lang="en-US" altLang="ja-JP" sz="2000" dirty="0"/>
              <a:t>[Create branch]</a:t>
            </a:r>
            <a:r>
              <a:rPr kumimoji="1" lang="ja-JP" altLang="en-US" sz="2000" dirty="0"/>
              <a:t>をクリック</a:t>
            </a:r>
            <a:endParaRPr kumimoji="1" lang="en-US" altLang="ja-JP" sz="2000" dirty="0"/>
          </a:p>
        </p:txBody>
      </p:sp>
      <p:sp>
        <p:nvSpPr>
          <p:cNvPr id="13" name="テキスト ボックス 12">
            <a:extLst>
              <a:ext uri="{FF2B5EF4-FFF2-40B4-BE49-F238E27FC236}">
                <a16:creationId xmlns:a16="http://schemas.microsoft.com/office/drawing/2014/main" id="{CEF3BA58-39C6-85B5-93B5-77720679A274}"/>
              </a:ext>
            </a:extLst>
          </p:cNvPr>
          <p:cNvSpPr txBox="1"/>
          <p:nvPr/>
        </p:nvSpPr>
        <p:spPr>
          <a:xfrm>
            <a:off x="1016935" y="1545991"/>
            <a:ext cx="11368237" cy="400110"/>
          </a:xfrm>
          <a:prstGeom prst="rect">
            <a:avLst/>
          </a:prstGeom>
          <a:noFill/>
        </p:spPr>
        <p:txBody>
          <a:bodyPr wrap="square" rtlCol="0">
            <a:spAutoFit/>
          </a:bodyPr>
          <a:lstStyle/>
          <a:p>
            <a:r>
              <a:rPr kumimoji="1" lang="ja-JP" altLang="en-US" sz="2000" dirty="0"/>
              <a:t>・これでブランチの完成です</a:t>
            </a:r>
            <a:r>
              <a:rPr kumimoji="1" lang="en-US" altLang="ja-JP" sz="2000" dirty="0"/>
              <a:t>!</a:t>
            </a:r>
          </a:p>
        </p:txBody>
      </p:sp>
      <p:sp>
        <p:nvSpPr>
          <p:cNvPr id="20" name="正方形/長方形 19">
            <a:extLst>
              <a:ext uri="{FF2B5EF4-FFF2-40B4-BE49-F238E27FC236}">
                <a16:creationId xmlns:a16="http://schemas.microsoft.com/office/drawing/2014/main" id="{A9E168FC-A528-2690-E475-3310015FCBCF}"/>
              </a:ext>
            </a:extLst>
          </p:cNvPr>
          <p:cNvSpPr/>
          <p:nvPr/>
        </p:nvSpPr>
        <p:spPr>
          <a:xfrm>
            <a:off x="2614860" y="1963833"/>
            <a:ext cx="3152894" cy="4656541"/>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a:extLst>
              <a:ext uri="{FF2B5EF4-FFF2-40B4-BE49-F238E27FC236}">
                <a16:creationId xmlns:a16="http://schemas.microsoft.com/office/drawing/2014/main" id="{CB4F5904-8D6A-4B7D-B893-9A1DCC1BFDC6}"/>
              </a:ext>
            </a:extLst>
          </p:cNvPr>
          <p:cNvSpPr/>
          <p:nvPr/>
        </p:nvSpPr>
        <p:spPr>
          <a:xfrm>
            <a:off x="7271388" y="3235569"/>
            <a:ext cx="4773783" cy="886265"/>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正方形/長方形 21">
            <a:extLst>
              <a:ext uri="{FF2B5EF4-FFF2-40B4-BE49-F238E27FC236}">
                <a16:creationId xmlns:a16="http://schemas.microsoft.com/office/drawing/2014/main" id="{76F7C0D6-2715-91AB-40F6-290095197AA1}"/>
              </a:ext>
            </a:extLst>
          </p:cNvPr>
          <p:cNvSpPr/>
          <p:nvPr/>
        </p:nvSpPr>
        <p:spPr>
          <a:xfrm>
            <a:off x="8646300" y="4840425"/>
            <a:ext cx="1805996" cy="57006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03036548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グループ化 21">
            <a:extLst>
              <a:ext uri="{FF2B5EF4-FFF2-40B4-BE49-F238E27FC236}">
                <a16:creationId xmlns:a16="http://schemas.microsoft.com/office/drawing/2014/main" id="{79B5C13E-B494-7C68-3866-611481BDF587}"/>
              </a:ext>
            </a:extLst>
          </p:cNvPr>
          <p:cNvGrpSpPr/>
          <p:nvPr/>
        </p:nvGrpSpPr>
        <p:grpSpPr>
          <a:xfrm>
            <a:off x="194741" y="634257"/>
            <a:ext cx="4360985" cy="3123414"/>
            <a:chOff x="996262" y="3724207"/>
            <a:chExt cx="4360985" cy="3123414"/>
          </a:xfrm>
        </p:grpSpPr>
        <p:pic>
          <p:nvPicPr>
            <p:cNvPr id="6" name="図 5" descr="コンピューターのスクリーンショット&#10;&#10;自動的に生成された説明">
              <a:extLst>
                <a:ext uri="{FF2B5EF4-FFF2-40B4-BE49-F238E27FC236}">
                  <a16:creationId xmlns:a16="http://schemas.microsoft.com/office/drawing/2014/main" id="{949865E0-1423-234C-955E-3EE6481615AF}"/>
                </a:ext>
              </a:extLst>
            </p:cNvPr>
            <p:cNvPicPr>
              <a:picLocks noChangeAspect="1"/>
            </p:cNvPicPr>
            <p:nvPr/>
          </p:nvPicPr>
          <p:blipFill rotWithShape="1">
            <a:blip r:embed="rId2">
              <a:extLst>
                <a:ext uri="{28A0092B-C50C-407E-A947-70E740481C1C}">
                  <a14:useLocalDpi xmlns:a14="http://schemas.microsoft.com/office/drawing/2010/main" val="0"/>
                </a:ext>
              </a:extLst>
            </a:blip>
            <a:srcRect l="16770" t="-1" r="52954" b="61432"/>
            <a:stretch/>
          </p:blipFill>
          <p:spPr>
            <a:xfrm>
              <a:off x="996262" y="3724207"/>
              <a:ext cx="4360985" cy="3123414"/>
            </a:xfrm>
            <a:prstGeom prst="rect">
              <a:avLst/>
            </a:prstGeom>
            <a:ln>
              <a:noFill/>
            </a:ln>
            <a:effectLst>
              <a:outerShdw blurRad="292100" dist="139700" dir="2700000" algn="tl" rotWithShape="0">
                <a:srgbClr val="333333">
                  <a:alpha val="65000"/>
                </a:srgbClr>
              </a:outerShdw>
            </a:effectLst>
          </p:spPr>
        </p:pic>
        <p:sp>
          <p:nvSpPr>
            <p:cNvPr id="16" name="正方形/長方形 15">
              <a:extLst>
                <a:ext uri="{FF2B5EF4-FFF2-40B4-BE49-F238E27FC236}">
                  <a16:creationId xmlns:a16="http://schemas.microsoft.com/office/drawing/2014/main" id="{BF776905-B4A8-D059-7CB0-0918CB5C3797}"/>
                </a:ext>
              </a:extLst>
            </p:cNvPr>
            <p:cNvSpPr/>
            <p:nvPr/>
          </p:nvSpPr>
          <p:spPr>
            <a:xfrm>
              <a:off x="1204737" y="3966801"/>
              <a:ext cx="3944037" cy="2854919"/>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7" name="グループ化 16">
            <a:extLst>
              <a:ext uri="{FF2B5EF4-FFF2-40B4-BE49-F238E27FC236}">
                <a16:creationId xmlns:a16="http://schemas.microsoft.com/office/drawing/2014/main" id="{96FDB512-5415-DFF0-4404-90451E79FE21}"/>
              </a:ext>
            </a:extLst>
          </p:cNvPr>
          <p:cNvGrpSpPr/>
          <p:nvPr/>
        </p:nvGrpSpPr>
        <p:grpSpPr>
          <a:xfrm>
            <a:off x="-156089" y="-1"/>
            <a:ext cx="12348089" cy="634258"/>
            <a:chOff x="-156089" y="-1"/>
            <a:chExt cx="12348089" cy="634258"/>
          </a:xfrm>
        </p:grpSpPr>
        <p:sp>
          <p:nvSpPr>
            <p:cNvPr id="18" name="正方形/長方形 17">
              <a:extLst>
                <a:ext uri="{FF2B5EF4-FFF2-40B4-BE49-F238E27FC236}">
                  <a16:creationId xmlns:a16="http://schemas.microsoft.com/office/drawing/2014/main" id="{96891A27-A218-2A9B-DDED-56AABEAE150D}"/>
                </a:ext>
              </a:extLst>
            </p:cNvPr>
            <p:cNvSpPr/>
            <p:nvPr/>
          </p:nvSpPr>
          <p:spPr>
            <a:xfrm>
              <a:off x="0" y="-1"/>
              <a:ext cx="12192000" cy="505841"/>
            </a:xfrm>
            <a:prstGeom prst="rect">
              <a:avLst/>
            </a:prstGeom>
            <a:ln>
              <a:solidFill>
                <a:schemeClr val="tx2">
                  <a:lumMod val="90000"/>
                  <a:lumOff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9" name="タイトル 1">
              <a:extLst>
                <a:ext uri="{FF2B5EF4-FFF2-40B4-BE49-F238E27FC236}">
                  <a16:creationId xmlns:a16="http://schemas.microsoft.com/office/drawing/2014/main" id="{16CC804A-28BB-178F-190E-AA66DD725D67}"/>
                </a:ext>
              </a:extLst>
            </p:cNvPr>
            <p:cNvSpPr txBox="1">
              <a:spLocks/>
            </p:cNvSpPr>
            <p:nvPr/>
          </p:nvSpPr>
          <p:spPr>
            <a:xfrm>
              <a:off x="-156089" y="36280"/>
              <a:ext cx="8610772" cy="5979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solidFill>
                    <a:schemeClr val="bg1"/>
                  </a:solidFill>
                </a:rPr>
                <a:t>・ブランチを使ってみよう</a:t>
              </a:r>
              <a:endParaRPr lang="ja-JP" altLang="en-US" sz="2800" dirty="0">
                <a:solidFill>
                  <a:schemeClr val="bg1"/>
                </a:solidFill>
              </a:endParaRPr>
            </a:p>
          </p:txBody>
        </p:sp>
      </p:grpSp>
      <p:sp>
        <p:nvSpPr>
          <p:cNvPr id="9" name="テキスト ボックス 8">
            <a:extLst>
              <a:ext uri="{FF2B5EF4-FFF2-40B4-BE49-F238E27FC236}">
                <a16:creationId xmlns:a16="http://schemas.microsoft.com/office/drawing/2014/main" id="{F28938C9-0A40-422C-EDE5-7B5C682E3032}"/>
              </a:ext>
            </a:extLst>
          </p:cNvPr>
          <p:cNvSpPr txBox="1"/>
          <p:nvPr/>
        </p:nvSpPr>
        <p:spPr>
          <a:xfrm>
            <a:off x="4764202" y="702935"/>
            <a:ext cx="5854638" cy="400110"/>
          </a:xfrm>
          <a:prstGeom prst="rect">
            <a:avLst/>
          </a:prstGeom>
          <a:noFill/>
        </p:spPr>
        <p:txBody>
          <a:bodyPr wrap="square" rtlCol="0">
            <a:spAutoFit/>
          </a:bodyPr>
          <a:lstStyle/>
          <a:p>
            <a:r>
              <a:rPr kumimoji="1" lang="ja-JP" altLang="en-US" sz="2000" dirty="0"/>
              <a:t>・ブランチができたので少し使ってみましょう</a:t>
            </a:r>
            <a:r>
              <a:rPr kumimoji="1" lang="en-US" altLang="ja-JP" sz="2000" dirty="0"/>
              <a:t>!</a:t>
            </a:r>
          </a:p>
        </p:txBody>
      </p:sp>
      <p:sp>
        <p:nvSpPr>
          <p:cNvPr id="10" name="テキスト ボックス 9">
            <a:extLst>
              <a:ext uri="{FF2B5EF4-FFF2-40B4-BE49-F238E27FC236}">
                <a16:creationId xmlns:a16="http://schemas.microsoft.com/office/drawing/2014/main" id="{2184EF74-A50E-DAC3-EC68-BA60E959CE92}"/>
              </a:ext>
            </a:extLst>
          </p:cNvPr>
          <p:cNvSpPr txBox="1"/>
          <p:nvPr/>
        </p:nvSpPr>
        <p:spPr>
          <a:xfrm>
            <a:off x="4764201" y="1147673"/>
            <a:ext cx="8099376" cy="707886"/>
          </a:xfrm>
          <a:prstGeom prst="rect">
            <a:avLst/>
          </a:prstGeom>
          <a:noFill/>
        </p:spPr>
        <p:txBody>
          <a:bodyPr wrap="square" rtlCol="0">
            <a:spAutoFit/>
          </a:bodyPr>
          <a:lstStyle/>
          <a:p>
            <a:r>
              <a:rPr kumimoji="1" lang="ja-JP" altLang="en-US" sz="2000" dirty="0"/>
              <a:t>・赤枠の</a:t>
            </a:r>
            <a:r>
              <a:rPr kumimoji="1" lang="en-US" altLang="ja-JP" sz="2000" dirty="0"/>
              <a:t>[Current branch]</a:t>
            </a:r>
            <a:r>
              <a:rPr kumimoji="1" lang="ja-JP" altLang="en-US" sz="2000" dirty="0"/>
              <a:t>をクリックするとブランチを変更</a:t>
            </a:r>
            <a:endParaRPr kumimoji="1" lang="en-US" altLang="ja-JP" sz="2000" dirty="0"/>
          </a:p>
          <a:p>
            <a:r>
              <a:rPr kumimoji="1" lang="ja-JP" altLang="en-US" sz="2000" dirty="0"/>
              <a:t>　できるので、そこで先ほど作成したブランチに切り替えます</a:t>
            </a:r>
            <a:endParaRPr kumimoji="1" lang="en-US" altLang="ja-JP" sz="2000" dirty="0"/>
          </a:p>
        </p:txBody>
      </p:sp>
      <p:sp>
        <p:nvSpPr>
          <p:cNvPr id="11" name="テキスト ボックス 10">
            <a:extLst>
              <a:ext uri="{FF2B5EF4-FFF2-40B4-BE49-F238E27FC236}">
                <a16:creationId xmlns:a16="http://schemas.microsoft.com/office/drawing/2014/main" id="{A449874F-76FB-21CC-FBAD-A4846FA1C309}"/>
              </a:ext>
            </a:extLst>
          </p:cNvPr>
          <p:cNvSpPr txBox="1"/>
          <p:nvPr/>
        </p:nvSpPr>
        <p:spPr>
          <a:xfrm>
            <a:off x="4764201" y="1889674"/>
            <a:ext cx="8610772" cy="707886"/>
          </a:xfrm>
          <a:prstGeom prst="rect">
            <a:avLst/>
          </a:prstGeom>
          <a:noFill/>
        </p:spPr>
        <p:txBody>
          <a:bodyPr wrap="square" rtlCol="0">
            <a:spAutoFit/>
          </a:bodyPr>
          <a:lstStyle/>
          <a:p>
            <a:r>
              <a:rPr kumimoji="1" lang="ja-JP" altLang="en-US" sz="2000" dirty="0"/>
              <a:t>・その後ローカルリポジトリを開き新しいテキストファイルを</a:t>
            </a:r>
            <a:endParaRPr kumimoji="1" lang="en-US" altLang="ja-JP" sz="2000" dirty="0"/>
          </a:p>
          <a:p>
            <a:r>
              <a:rPr kumimoji="1" lang="ja-JP" altLang="en-US" sz="2000" dirty="0"/>
              <a:t>　作成します</a:t>
            </a:r>
            <a:endParaRPr kumimoji="1" lang="en-US" altLang="ja-JP" sz="2000" dirty="0"/>
          </a:p>
        </p:txBody>
      </p:sp>
      <p:sp>
        <p:nvSpPr>
          <p:cNvPr id="12" name="テキスト ボックス 11">
            <a:extLst>
              <a:ext uri="{FF2B5EF4-FFF2-40B4-BE49-F238E27FC236}">
                <a16:creationId xmlns:a16="http://schemas.microsoft.com/office/drawing/2014/main" id="{468C0774-A6C0-977B-6103-64F45AD7C6AD}"/>
              </a:ext>
            </a:extLst>
          </p:cNvPr>
          <p:cNvSpPr txBox="1"/>
          <p:nvPr/>
        </p:nvSpPr>
        <p:spPr>
          <a:xfrm>
            <a:off x="4749687" y="2631675"/>
            <a:ext cx="11368237" cy="707886"/>
          </a:xfrm>
          <a:prstGeom prst="rect">
            <a:avLst/>
          </a:prstGeom>
          <a:noFill/>
        </p:spPr>
        <p:txBody>
          <a:bodyPr wrap="square" rtlCol="0">
            <a:spAutoFit/>
          </a:bodyPr>
          <a:lstStyle/>
          <a:p>
            <a:r>
              <a:rPr kumimoji="1" lang="ja-JP" altLang="en-US" sz="2000" dirty="0"/>
              <a:t>・</a:t>
            </a:r>
            <a:r>
              <a:rPr kumimoji="1" lang="en-US" altLang="ja-JP" sz="2000" dirty="0"/>
              <a:t>Git</a:t>
            </a:r>
            <a:r>
              <a:rPr kumimoji="1" lang="ja-JP" altLang="en-US" sz="2000" dirty="0"/>
              <a:t>の画面に戻りコミット・プッシュを行い、</a:t>
            </a:r>
            <a:endParaRPr kumimoji="1" lang="en-US" altLang="ja-JP" sz="2000" dirty="0"/>
          </a:p>
          <a:p>
            <a:r>
              <a:rPr kumimoji="1" lang="ja-JP" altLang="en-US" sz="2000" dirty="0"/>
              <a:t>　</a:t>
            </a:r>
            <a:r>
              <a:rPr kumimoji="1" lang="en-US" altLang="ja-JP" sz="2000" dirty="0"/>
              <a:t>main</a:t>
            </a:r>
            <a:r>
              <a:rPr kumimoji="1" lang="ja-JP" altLang="en-US" sz="2000" dirty="0"/>
              <a:t>のブランチに切り替えてみましょう</a:t>
            </a:r>
            <a:endParaRPr kumimoji="1" lang="en-US" altLang="ja-JP" sz="2000" dirty="0"/>
          </a:p>
        </p:txBody>
      </p:sp>
      <p:sp>
        <p:nvSpPr>
          <p:cNvPr id="13" name="テキスト ボックス 12">
            <a:extLst>
              <a:ext uri="{FF2B5EF4-FFF2-40B4-BE49-F238E27FC236}">
                <a16:creationId xmlns:a16="http://schemas.microsoft.com/office/drawing/2014/main" id="{DFCC328E-D67F-554E-512F-7C9DDDE812FC}"/>
              </a:ext>
            </a:extLst>
          </p:cNvPr>
          <p:cNvSpPr txBox="1"/>
          <p:nvPr/>
        </p:nvSpPr>
        <p:spPr>
          <a:xfrm>
            <a:off x="4764201" y="3274528"/>
            <a:ext cx="11368237" cy="707886"/>
          </a:xfrm>
          <a:prstGeom prst="rect">
            <a:avLst/>
          </a:prstGeom>
          <a:noFill/>
        </p:spPr>
        <p:txBody>
          <a:bodyPr wrap="square" rtlCol="0">
            <a:spAutoFit/>
          </a:bodyPr>
          <a:lstStyle/>
          <a:p>
            <a:r>
              <a:rPr kumimoji="1" lang="ja-JP" altLang="en-US" sz="2000" dirty="0"/>
              <a:t>・そしてもう一度ローカルリポジトリを開いてみると</a:t>
            </a:r>
            <a:endParaRPr kumimoji="1" lang="en-US" altLang="ja-JP" sz="2000" dirty="0"/>
          </a:p>
          <a:p>
            <a:r>
              <a:rPr kumimoji="1" lang="ja-JP" altLang="en-US" sz="2000" dirty="0"/>
              <a:t>　先ほど作ったファイルがなくなっていると思います。</a:t>
            </a:r>
            <a:endParaRPr kumimoji="1" lang="en-US" altLang="ja-JP" sz="2000" dirty="0"/>
          </a:p>
        </p:txBody>
      </p:sp>
      <p:sp>
        <p:nvSpPr>
          <p:cNvPr id="15" name="テキスト ボックス 14">
            <a:extLst>
              <a:ext uri="{FF2B5EF4-FFF2-40B4-BE49-F238E27FC236}">
                <a16:creationId xmlns:a16="http://schemas.microsoft.com/office/drawing/2014/main" id="{6613F1AD-5FF3-A61D-115F-43032D6F9FB7}"/>
              </a:ext>
            </a:extLst>
          </p:cNvPr>
          <p:cNvSpPr txBox="1"/>
          <p:nvPr/>
        </p:nvSpPr>
        <p:spPr>
          <a:xfrm>
            <a:off x="4764201" y="3912000"/>
            <a:ext cx="11368237" cy="400110"/>
          </a:xfrm>
          <a:prstGeom prst="rect">
            <a:avLst/>
          </a:prstGeom>
          <a:noFill/>
        </p:spPr>
        <p:txBody>
          <a:bodyPr wrap="square" rtlCol="0">
            <a:spAutoFit/>
          </a:bodyPr>
          <a:lstStyle/>
          <a:p>
            <a:r>
              <a:rPr kumimoji="1" lang="ja-JP" altLang="en-US" sz="2000" dirty="0"/>
              <a:t>・これがブランチの機能です</a:t>
            </a:r>
            <a:endParaRPr kumimoji="1" lang="en-US" altLang="ja-JP" sz="2000" dirty="0"/>
          </a:p>
        </p:txBody>
      </p:sp>
      <p:grpSp>
        <p:nvGrpSpPr>
          <p:cNvPr id="23" name="グループ化 22">
            <a:extLst>
              <a:ext uri="{FF2B5EF4-FFF2-40B4-BE49-F238E27FC236}">
                <a16:creationId xmlns:a16="http://schemas.microsoft.com/office/drawing/2014/main" id="{E4A997A1-58FC-C6D5-F948-E208E3C0B744}"/>
              </a:ext>
            </a:extLst>
          </p:cNvPr>
          <p:cNvGrpSpPr/>
          <p:nvPr/>
        </p:nvGrpSpPr>
        <p:grpSpPr>
          <a:xfrm>
            <a:off x="403216" y="4305153"/>
            <a:ext cx="6283503" cy="1200329"/>
            <a:chOff x="5621992" y="4621054"/>
            <a:chExt cx="6283503" cy="1200329"/>
          </a:xfrm>
        </p:grpSpPr>
        <p:pic>
          <p:nvPicPr>
            <p:cNvPr id="4" name="図 3" descr="グラフィカル ユーザー インターフェイス, テキスト, アプリケーション&#10;&#10;自動的に生成された説明">
              <a:extLst>
                <a:ext uri="{FF2B5EF4-FFF2-40B4-BE49-F238E27FC236}">
                  <a16:creationId xmlns:a16="http://schemas.microsoft.com/office/drawing/2014/main" id="{BEB418B0-7667-3109-62A4-1EDD05DE4755}"/>
                </a:ext>
              </a:extLst>
            </p:cNvPr>
            <p:cNvPicPr>
              <a:picLocks noChangeAspect="1"/>
            </p:cNvPicPr>
            <p:nvPr/>
          </p:nvPicPr>
          <p:blipFill rotWithShape="1">
            <a:blip r:embed="rId3">
              <a:extLst>
                <a:ext uri="{28A0092B-C50C-407E-A947-70E740481C1C}">
                  <a14:useLocalDpi xmlns:a14="http://schemas.microsoft.com/office/drawing/2010/main" val="0"/>
                </a:ext>
              </a:extLst>
            </a:blip>
            <a:srcRect l="18449" r="47043" b="88275"/>
            <a:stretch/>
          </p:blipFill>
          <p:spPr>
            <a:xfrm>
              <a:off x="5621992" y="4621054"/>
              <a:ext cx="6283503" cy="1200329"/>
            </a:xfrm>
            <a:prstGeom prst="rect">
              <a:avLst/>
            </a:prstGeom>
            <a:ln>
              <a:noFill/>
            </a:ln>
            <a:effectLst>
              <a:outerShdw blurRad="292100" dist="139700" dir="2700000" algn="tl" rotWithShape="0">
                <a:srgbClr val="333333">
                  <a:alpha val="65000"/>
                </a:srgbClr>
              </a:outerShdw>
            </a:effectLst>
          </p:spPr>
        </p:pic>
        <p:sp>
          <p:nvSpPr>
            <p:cNvPr id="20" name="正方形/長方形 19">
              <a:extLst>
                <a:ext uri="{FF2B5EF4-FFF2-40B4-BE49-F238E27FC236}">
                  <a16:creationId xmlns:a16="http://schemas.microsoft.com/office/drawing/2014/main" id="{96CCBF78-B361-8651-64AD-E40EACD45535}"/>
                </a:ext>
              </a:extLst>
            </p:cNvPr>
            <p:cNvSpPr/>
            <p:nvPr/>
          </p:nvSpPr>
          <p:spPr>
            <a:xfrm>
              <a:off x="8571576" y="5035078"/>
              <a:ext cx="3189014" cy="675249"/>
            </a:xfrm>
            <a:prstGeom prst="rect">
              <a:avLst/>
            </a:prstGeom>
            <a:noFill/>
            <a:ln w="762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1" name="テキスト ボックス 20">
            <a:extLst>
              <a:ext uri="{FF2B5EF4-FFF2-40B4-BE49-F238E27FC236}">
                <a16:creationId xmlns:a16="http://schemas.microsoft.com/office/drawing/2014/main" id="{F562671E-0621-58B0-9AD1-6E2B6D7E4FE3}"/>
              </a:ext>
            </a:extLst>
          </p:cNvPr>
          <p:cNvSpPr txBox="1"/>
          <p:nvPr/>
        </p:nvSpPr>
        <p:spPr>
          <a:xfrm>
            <a:off x="403216" y="5581039"/>
            <a:ext cx="11368237" cy="400110"/>
          </a:xfrm>
          <a:prstGeom prst="rect">
            <a:avLst/>
          </a:prstGeom>
          <a:noFill/>
        </p:spPr>
        <p:txBody>
          <a:bodyPr wrap="square" rtlCol="0">
            <a:spAutoFit/>
          </a:bodyPr>
          <a:lstStyle/>
          <a:p>
            <a:r>
              <a:rPr kumimoji="1" lang="en-US" altLang="ja-JP" sz="2000" b="1" dirty="0">
                <a:solidFill>
                  <a:srgbClr val="00B0F0"/>
                </a:solidFill>
              </a:rPr>
              <a:t>※</a:t>
            </a:r>
            <a:r>
              <a:rPr kumimoji="1" lang="ja-JP" altLang="en-US" sz="2000" b="1" dirty="0">
                <a:solidFill>
                  <a:srgbClr val="00B0F0"/>
                </a:solidFill>
              </a:rPr>
              <a:t>プッシュは文字が前回の時と変わっていますが、同じやり方で大丈夫です</a:t>
            </a:r>
            <a:endParaRPr kumimoji="1" lang="en-US" altLang="ja-JP" sz="2000" b="1" dirty="0">
              <a:solidFill>
                <a:srgbClr val="00B0F0"/>
              </a:solidFill>
            </a:endParaRPr>
          </a:p>
        </p:txBody>
      </p:sp>
    </p:spTree>
    <p:extLst>
      <p:ext uri="{BB962C8B-B14F-4D97-AF65-F5344CB8AC3E}">
        <p14:creationId xmlns:p14="http://schemas.microsoft.com/office/powerpoint/2010/main" val="234495407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テキスト ボックス 13">
            <a:extLst>
              <a:ext uri="{FF2B5EF4-FFF2-40B4-BE49-F238E27FC236}">
                <a16:creationId xmlns:a16="http://schemas.microsoft.com/office/drawing/2014/main" id="{0AFE21A8-EDDD-CD7F-E3CA-B3341378E1C9}"/>
              </a:ext>
            </a:extLst>
          </p:cNvPr>
          <p:cNvSpPr txBox="1"/>
          <p:nvPr/>
        </p:nvSpPr>
        <p:spPr>
          <a:xfrm>
            <a:off x="5863769" y="742519"/>
            <a:ext cx="6205818" cy="400110"/>
          </a:xfrm>
          <a:prstGeom prst="rect">
            <a:avLst/>
          </a:prstGeom>
          <a:noFill/>
        </p:spPr>
        <p:txBody>
          <a:bodyPr wrap="square" rtlCol="0">
            <a:spAutoFit/>
          </a:bodyPr>
          <a:lstStyle/>
          <a:p>
            <a:r>
              <a:rPr kumimoji="1" lang="ja-JP" altLang="en-US" sz="2000" dirty="0"/>
              <a:t>・メインの内容をブランチにマージしてみましょう</a:t>
            </a:r>
            <a:endParaRPr kumimoji="1" lang="en-US" altLang="ja-JP" sz="2000" dirty="0"/>
          </a:p>
        </p:txBody>
      </p:sp>
      <p:grpSp>
        <p:nvGrpSpPr>
          <p:cNvPr id="17" name="グループ化 16">
            <a:extLst>
              <a:ext uri="{FF2B5EF4-FFF2-40B4-BE49-F238E27FC236}">
                <a16:creationId xmlns:a16="http://schemas.microsoft.com/office/drawing/2014/main" id="{96FDB512-5415-DFF0-4404-90451E79FE21}"/>
              </a:ext>
            </a:extLst>
          </p:cNvPr>
          <p:cNvGrpSpPr/>
          <p:nvPr/>
        </p:nvGrpSpPr>
        <p:grpSpPr>
          <a:xfrm>
            <a:off x="-156089" y="-1"/>
            <a:ext cx="12348089" cy="634258"/>
            <a:chOff x="-156089" y="-1"/>
            <a:chExt cx="12348089" cy="634258"/>
          </a:xfrm>
        </p:grpSpPr>
        <p:sp>
          <p:nvSpPr>
            <p:cNvPr id="18" name="正方形/長方形 17">
              <a:extLst>
                <a:ext uri="{FF2B5EF4-FFF2-40B4-BE49-F238E27FC236}">
                  <a16:creationId xmlns:a16="http://schemas.microsoft.com/office/drawing/2014/main" id="{96891A27-A218-2A9B-DDED-56AABEAE150D}"/>
                </a:ext>
              </a:extLst>
            </p:cNvPr>
            <p:cNvSpPr/>
            <p:nvPr/>
          </p:nvSpPr>
          <p:spPr>
            <a:xfrm>
              <a:off x="0" y="-1"/>
              <a:ext cx="12192000" cy="505841"/>
            </a:xfrm>
            <a:prstGeom prst="rect">
              <a:avLst/>
            </a:prstGeom>
            <a:ln>
              <a:solidFill>
                <a:schemeClr val="tx2">
                  <a:lumMod val="90000"/>
                  <a:lumOff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9" name="タイトル 1">
              <a:extLst>
                <a:ext uri="{FF2B5EF4-FFF2-40B4-BE49-F238E27FC236}">
                  <a16:creationId xmlns:a16="http://schemas.microsoft.com/office/drawing/2014/main" id="{16CC804A-28BB-178F-190E-AA66DD725D67}"/>
                </a:ext>
              </a:extLst>
            </p:cNvPr>
            <p:cNvSpPr txBox="1">
              <a:spLocks/>
            </p:cNvSpPr>
            <p:nvPr/>
          </p:nvSpPr>
          <p:spPr>
            <a:xfrm>
              <a:off x="-156089" y="36280"/>
              <a:ext cx="8610772" cy="5979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solidFill>
                    <a:schemeClr val="bg1"/>
                  </a:solidFill>
                </a:rPr>
                <a:t>・ブランチを使ってみよう</a:t>
              </a:r>
              <a:endParaRPr lang="ja-JP" altLang="en-US" sz="2800" dirty="0">
                <a:solidFill>
                  <a:schemeClr val="bg1"/>
                </a:solidFill>
              </a:endParaRPr>
            </a:p>
          </p:txBody>
        </p:sp>
      </p:grpSp>
      <p:pic>
        <p:nvPicPr>
          <p:cNvPr id="7" name="図 6" descr="コンピューターのスクリーンショット&#10;&#10;自動的に生成された説明">
            <a:extLst>
              <a:ext uri="{FF2B5EF4-FFF2-40B4-BE49-F238E27FC236}">
                <a16:creationId xmlns:a16="http://schemas.microsoft.com/office/drawing/2014/main" id="{97C3D94A-F18A-6FD8-A99B-774335D71A5A}"/>
              </a:ext>
            </a:extLst>
          </p:cNvPr>
          <p:cNvPicPr>
            <a:picLocks noChangeAspect="1"/>
          </p:cNvPicPr>
          <p:nvPr/>
        </p:nvPicPr>
        <p:blipFill rotWithShape="1">
          <a:blip r:embed="rId2">
            <a:extLst>
              <a:ext uri="{28A0092B-C50C-407E-A947-70E740481C1C}">
                <a14:useLocalDpi xmlns:a14="http://schemas.microsoft.com/office/drawing/2010/main" val="0"/>
              </a:ext>
            </a:extLst>
          </a:blip>
          <a:srcRect l="9524" r="58214" b="28722"/>
          <a:stretch/>
        </p:blipFill>
        <p:spPr>
          <a:xfrm>
            <a:off x="615896" y="670538"/>
            <a:ext cx="5247875" cy="6111288"/>
          </a:xfrm>
          <a:prstGeom prst="rect">
            <a:avLst/>
          </a:prstGeom>
          <a:ln>
            <a:noFill/>
          </a:ln>
          <a:effectLst>
            <a:outerShdw blurRad="292100" dist="139700" dir="2700000" algn="tl" rotWithShape="0">
              <a:srgbClr val="333333">
                <a:alpha val="65000"/>
              </a:srgbClr>
            </a:outerShdw>
          </a:effectLst>
        </p:spPr>
      </p:pic>
      <p:sp>
        <p:nvSpPr>
          <p:cNvPr id="9" name="テキスト ボックス 8">
            <a:extLst>
              <a:ext uri="{FF2B5EF4-FFF2-40B4-BE49-F238E27FC236}">
                <a16:creationId xmlns:a16="http://schemas.microsoft.com/office/drawing/2014/main" id="{9E39B3A6-B51C-2788-7E47-4B8DC12F7DCD}"/>
              </a:ext>
            </a:extLst>
          </p:cNvPr>
          <p:cNvSpPr txBox="1"/>
          <p:nvPr/>
        </p:nvSpPr>
        <p:spPr>
          <a:xfrm>
            <a:off x="5863771" y="2732772"/>
            <a:ext cx="9747304" cy="707886"/>
          </a:xfrm>
          <a:prstGeom prst="rect">
            <a:avLst/>
          </a:prstGeom>
          <a:noFill/>
        </p:spPr>
        <p:txBody>
          <a:bodyPr wrap="square" rtlCol="0">
            <a:spAutoFit/>
          </a:bodyPr>
          <a:lstStyle/>
          <a:p>
            <a:r>
              <a:rPr kumimoji="1" lang="ja-JP" altLang="en-US" sz="2000" dirty="0"/>
              <a:t>・</a:t>
            </a:r>
            <a:r>
              <a:rPr kumimoji="1" lang="en-US" altLang="ja-JP" sz="2000" dirty="0"/>
              <a:t>[Branch]</a:t>
            </a:r>
            <a:r>
              <a:rPr kumimoji="1" lang="ja-JP" altLang="en-US" sz="2000" dirty="0"/>
              <a:t>をクリックし、プルダウンから</a:t>
            </a:r>
            <a:endParaRPr kumimoji="1" lang="en-US" altLang="ja-JP" sz="2000" dirty="0"/>
          </a:p>
          <a:p>
            <a:r>
              <a:rPr kumimoji="1" lang="ja-JP" altLang="en-US" sz="2000" dirty="0"/>
              <a:t>　</a:t>
            </a:r>
            <a:r>
              <a:rPr kumimoji="1" lang="en-US" altLang="ja-JP" sz="2000" dirty="0"/>
              <a:t>[Update from main]</a:t>
            </a:r>
            <a:r>
              <a:rPr kumimoji="1" lang="ja-JP" altLang="en-US" sz="2000" dirty="0"/>
              <a:t>をクリック</a:t>
            </a:r>
            <a:endParaRPr kumimoji="1" lang="en-US" altLang="ja-JP" sz="2000" dirty="0"/>
          </a:p>
        </p:txBody>
      </p:sp>
      <p:sp>
        <p:nvSpPr>
          <p:cNvPr id="10" name="テキスト ボックス 9">
            <a:extLst>
              <a:ext uri="{FF2B5EF4-FFF2-40B4-BE49-F238E27FC236}">
                <a16:creationId xmlns:a16="http://schemas.microsoft.com/office/drawing/2014/main" id="{A6907EBD-BECA-9B6D-0705-5769E47B772A}"/>
              </a:ext>
            </a:extLst>
          </p:cNvPr>
          <p:cNvSpPr txBox="1"/>
          <p:nvPr/>
        </p:nvSpPr>
        <p:spPr>
          <a:xfrm>
            <a:off x="5863771" y="3574010"/>
            <a:ext cx="9747304" cy="400110"/>
          </a:xfrm>
          <a:prstGeom prst="rect">
            <a:avLst/>
          </a:prstGeom>
          <a:noFill/>
        </p:spPr>
        <p:txBody>
          <a:bodyPr wrap="square" rtlCol="0">
            <a:spAutoFit/>
          </a:bodyPr>
          <a:lstStyle/>
          <a:p>
            <a:r>
              <a:rPr kumimoji="1" lang="ja-JP" altLang="en-US" sz="2000" dirty="0"/>
              <a:t>・これでメインの内容をブランチにマージできました</a:t>
            </a:r>
            <a:endParaRPr kumimoji="1" lang="en-US" altLang="ja-JP" sz="2000" dirty="0"/>
          </a:p>
        </p:txBody>
      </p:sp>
      <p:sp>
        <p:nvSpPr>
          <p:cNvPr id="12" name="正方形/長方形 11">
            <a:extLst>
              <a:ext uri="{FF2B5EF4-FFF2-40B4-BE49-F238E27FC236}">
                <a16:creationId xmlns:a16="http://schemas.microsoft.com/office/drawing/2014/main" id="{FB2971FB-CD01-3DE0-7341-C573610243BF}"/>
              </a:ext>
            </a:extLst>
          </p:cNvPr>
          <p:cNvSpPr/>
          <p:nvPr/>
        </p:nvSpPr>
        <p:spPr>
          <a:xfrm>
            <a:off x="1741715" y="503579"/>
            <a:ext cx="4049486" cy="6111289"/>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テキスト ボックス 15">
            <a:extLst>
              <a:ext uri="{FF2B5EF4-FFF2-40B4-BE49-F238E27FC236}">
                <a16:creationId xmlns:a16="http://schemas.microsoft.com/office/drawing/2014/main" id="{3844B646-FC4C-E413-163E-5560A5D4001B}"/>
              </a:ext>
            </a:extLst>
          </p:cNvPr>
          <p:cNvSpPr txBox="1"/>
          <p:nvPr/>
        </p:nvSpPr>
        <p:spPr>
          <a:xfrm>
            <a:off x="5863771" y="1275981"/>
            <a:ext cx="6328229" cy="1323439"/>
          </a:xfrm>
          <a:prstGeom prst="rect">
            <a:avLst/>
          </a:prstGeom>
          <a:noFill/>
        </p:spPr>
        <p:txBody>
          <a:bodyPr wrap="square" rtlCol="0">
            <a:spAutoFit/>
          </a:bodyPr>
          <a:lstStyle/>
          <a:p>
            <a:r>
              <a:rPr kumimoji="1" lang="ja-JP" altLang="en-US" sz="2000" dirty="0"/>
              <a:t>・ブランチを</a:t>
            </a:r>
            <a:r>
              <a:rPr kumimoji="1" lang="en-US" altLang="ja-JP" sz="2000" dirty="0"/>
              <a:t>main</a:t>
            </a:r>
            <a:r>
              <a:rPr kumimoji="1" lang="ja-JP" altLang="en-US" sz="2000" dirty="0"/>
              <a:t>に変更してローカルリポジトリの</a:t>
            </a:r>
            <a:endParaRPr kumimoji="1" lang="en-US" altLang="ja-JP" sz="2000" dirty="0"/>
          </a:p>
          <a:p>
            <a:r>
              <a:rPr kumimoji="1" lang="ja-JP" altLang="en-US" sz="2000" dirty="0"/>
              <a:t>　最初に作ったテキストファイルの内容を変更しま</a:t>
            </a:r>
            <a:endParaRPr kumimoji="1" lang="en-US" altLang="ja-JP" sz="2000" dirty="0"/>
          </a:p>
          <a:p>
            <a:r>
              <a:rPr kumimoji="1" lang="ja-JP" altLang="en-US" sz="2000" dirty="0"/>
              <a:t>　す（どんな内容に書き換えても大丈夫です。適当</a:t>
            </a:r>
            <a:endParaRPr kumimoji="1" lang="en-US" altLang="ja-JP" sz="2000" dirty="0"/>
          </a:p>
          <a:p>
            <a:r>
              <a:rPr kumimoji="1" lang="ja-JP" altLang="en-US" sz="2000" dirty="0"/>
              <a:t>　に好きなテキストを書き込みましょう）</a:t>
            </a:r>
            <a:endParaRPr kumimoji="1" lang="en-US" altLang="ja-JP" sz="2000" dirty="0"/>
          </a:p>
        </p:txBody>
      </p:sp>
      <p:sp>
        <p:nvSpPr>
          <p:cNvPr id="20" name="テキスト ボックス 19">
            <a:extLst>
              <a:ext uri="{FF2B5EF4-FFF2-40B4-BE49-F238E27FC236}">
                <a16:creationId xmlns:a16="http://schemas.microsoft.com/office/drawing/2014/main" id="{3DE2909A-74EE-9216-8119-02B6D47933E7}"/>
              </a:ext>
            </a:extLst>
          </p:cNvPr>
          <p:cNvSpPr txBox="1"/>
          <p:nvPr/>
        </p:nvSpPr>
        <p:spPr>
          <a:xfrm>
            <a:off x="5863769" y="4107472"/>
            <a:ext cx="6328229" cy="707886"/>
          </a:xfrm>
          <a:prstGeom prst="rect">
            <a:avLst/>
          </a:prstGeom>
          <a:noFill/>
        </p:spPr>
        <p:txBody>
          <a:bodyPr wrap="square" rtlCol="0">
            <a:spAutoFit/>
          </a:bodyPr>
          <a:lstStyle/>
          <a:p>
            <a:r>
              <a:rPr kumimoji="1" lang="ja-JP" altLang="en-US" sz="2000" dirty="0"/>
              <a:t>・ブランチを</a:t>
            </a:r>
            <a:r>
              <a:rPr kumimoji="1" lang="en-US" altLang="ja-JP" sz="2000" dirty="0"/>
              <a:t>main</a:t>
            </a:r>
            <a:r>
              <a:rPr kumimoji="1" lang="ja-JP" altLang="en-US" sz="2000" dirty="0"/>
              <a:t>から切り替えてリポジトリを確認</a:t>
            </a:r>
            <a:endParaRPr kumimoji="1" lang="en-US" altLang="ja-JP" sz="2000" dirty="0"/>
          </a:p>
          <a:p>
            <a:r>
              <a:rPr kumimoji="1" lang="ja-JP" altLang="en-US" sz="2000" dirty="0"/>
              <a:t>　してみましょう</a:t>
            </a:r>
            <a:endParaRPr kumimoji="1" lang="en-US" altLang="ja-JP" sz="2000" dirty="0"/>
          </a:p>
        </p:txBody>
      </p:sp>
      <p:sp>
        <p:nvSpPr>
          <p:cNvPr id="21" name="テキスト ボックス 20">
            <a:extLst>
              <a:ext uri="{FF2B5EF4-FFF2-40B4-BE49-F238E27FC236}">
                <a16:creationId xmlns:a16="http://schemas.microsoft.com/office/drawing/2014/main" id="{B74CD08D-7ED9-BB96-3A9C-2A56C5A4C397}"/>
              </a:ext>
            </a:extLst>
          </p:cNvPr>
          <p:cNvSpPr txBox="1"/>
          <p:nvPr/>
        </p:nvSpPr>
        <p:spPr>
          <a:xfrm>
            <a:off x="5863769" y="4948709"/>
            <a:ext cx="6328229" cy="707886"/>
          </a:xfrm>
          <a:prstGeom prst="rect">
            <a:avLst/>
          </a:prstGeom>
          <a:noFill/>
        </p:spPr>
        <p:txBody>
          <a:bodyPr wrap="square" rtlCol="0">
            <a:spAutoFit/>
          </a:bodyPr>
          <a:lstStyle/>
          <a:p>
            <a:r>
              <a:rPr kumimoji="1" lang="ja-JP" altLang="en-US" sz="2000" dirty="0"/>
              <a:t>・これでメインで書き換えた内容に変更されていれ</a:t>
            </a:r>
            <a:endParaRPr kumimoji="1" lang="en-US" altLang="ja-JP" sz="2000" dirty="0"/>
          </a:p>
          <a:p>
            <a:r>
              <a:rPr kumimoji="1" lang="ja-JP" altLang="en-US" sz="2000" dirty="0"/>
              <a:t>　ば</a:t>
            </a:r>
            <a:r>
              <a:rPr kumimoji="1" lang="en-US" altLang="ja-JP" sz="2000" dirty="0"/>
              <a:t>OK</a:t>
            </a:r>
          </a:p>
        </p:txBody>
      </p:sp>
    </p:spTree>
    <p:extLst>
      <p:ext uri="{BB962C8B-B14F-4D97-AF65-F5344CB8AC3E}">
        <p14:creationId xmlns:p14="http://schemas.microsoft.com/office/powerpoint/2010/main" val="122720455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テキスト ボックス 13">
            <a:extLst>
              <a:ext uri="{FF2B5EF4-FFF2-40B4-BE49-F238E27FC236}">
                <a16:creationId xmlns:a16="http://schemas.microsoft.com/office/drawing/2014/main" id="{0AFE21A8-EDDD-CD7F-E3CA-B3341378E1C9}"/>
              </a:ext>
            </a:extLst>
          </p:cNvPr>
          <p:cNvSpPr txBox="1"/>
          <p:nvPr/>
        </p:nvSpPr>
        <p:spPr>
          <a:xfrm>
            <a:off x="1014615" y="613375"/>
            <a:ext cx="6205818" cy="400110"/>
          </a:xfrm>
          <a:prstGeom prst="rect">
            <a:avLst/>
          </a:prstGeom>
          <a:noFill/>
        </p:spPr>
        <p:txBody>
          <a:bodyPr wrap="square" rtlCol="0">
            <a:spAutoFit/>
          </a:bodyPr>
          <a:lstStyle/>
          <a:p>
            <a:r>
              <a:rPr kumimoji="1" lang="ja-JP" altLang="en-US" sz="2000" dirty="0"/>
              <a:t>・ブランチの内容をメインにマージしてみましょう</a:t>
            </a:r>
            <a:endParaRPr kumimoji="1" lang="en-US" altLang="ja-JP" sz="2000" dirty="0"/>
          </a:p>
        </p:txBody>
      </p:sp>
      <p:grpSp>
        <p:nvGrpSpPr>
          <p:cNvPr id="17" name="グループ化 16">
            <a:extLst>
              <a:ext uri="{FF2B5EF4-FFF2-40B4-BE49-F238E27FC236}">
                <a16:creationId xmlns:a16="http://schemas.microsoft.com/office/drawing/2014/main" id="{96FDB512-5415-DFF0-4404-90451E79FE21}"/>
              </a:ext>
            </a:extLst>
          </p:cNvPr>
          <p:cNvGrpSpPr/>
          <p:nvPr/>
        </p:nvGrpSpPr>
        <p:grpSpPr>
          <a:xfrm>
            <a:off x="-156089" y="-1"/>
            <a:ext cx="12348089" cy="634258"/>
            <a:chOff x="-156089" y="-1"/>
            <a:chExt cx="12348089" cy="634258"/>
          </a:xfrm>
        </p:grpSpPr>
        <p:sp>
          <p:nvSpPr>
            <p:cNvPr id="18" name="正方形/長方形 17">
              <a:extLst>
                <a:ext uri="{FF2B5EF4-FFF2-40B4-BE49-F238E27FC236}">
                  <a16:creationId xmlns:a16="http://schemas.microsoft.com/office/drawing/2014/main" id="{96891A27-A218-2A9B-DDED-56AABEAE150D}"/>
                </a:ext>
              </a:extLst>
            </p:cNvPr>
            <p:cNvSpPr/>
            <p:nvPr/>
          </p:nvSpPr>
          <p:spPr>
            <a:xfrm>
              <a:off x="0" y="-1"/>
              <a:ext cx="12192000" cy="505841"/>
            </a:xfrm>
            <a:prstGeom prst="rect">
              <a:avLst/>
            </a:prstGeom>
            <a:ln>
              <a:solidFill>
                <a:schemeClr val="tx2">
                  <a:lumMod val="90000"/>
                  <a:lumOff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9" name="タイトル 1">
              <a:extLst>
                <a:ext uri="{FF2B5EF4-FFF2-40B4-BE49-F238E27FC236}">
                  <a16:creationId xmlns:a16="http://schemas.microsoft.com/office/drawing/2014/main" id="{16CC804A-28BB-178F-190E-AA66DD725D67}"/>
                </a:ext>
              </a:extLst>
            </p:cNvPr>
            <p:cNvSpPr txBox="1">
              <a:spLocks/>
            </p:cNvSpPr>
            <p:nvPr/>
          </p:nvSpPr>
          <p:spPr>
            <a:xfrm>
              <a:off x="-156089" y="36280"/>
              <a:ext cx="8610772" cy="5979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solidFill>
                    <a:schemeClr val="bg1"/>
                  </a:solidFill>
                </a:rPr>
                <a:t>・ブランチを使ってみよう</a:t>
              </a:r>
              <a:endParaRPr lang="ja-JP" altLang="en-US" sz="2800" dirty="0">
                <a:solidFill>
                  <a:schemeClr val="bg1"/>
                </a:solidFill>
              </a:endParaRPr>
            </a:p>
          </p:txBody>
        </p:sp>
      </p:grpSp>
      <p:sp>
        <p:nvSpPr>
          <p:cNvPr id="9" name="テキスト ボックス 8">
            <a:extLst>
              <a:ext uri="{FF2B5EF4-FFF2-40B4-BE49-F238E27FC236}">
                <a16:creationId xmlns:a16="http://schemas.microsoft.com/office/drawing/2014/main" id="{9E39B3A6-B51C-2788-7E47-4B8DC12F7DCD}"/>
              </a:ext>
            </a:extLst>
          </p:cNvPr>
          <p:cNvSpPr txBox="1"/>
          <p:nvPr/>
        </p:nvSpPr>
        <p:spPr>
          <a:xfrm>
            <a:off x="990119" y="867654"/>
            <a:ext cx="9747304" cy="400110"/>
          </a:xfrm>
          <a:prstGeom prst="rect">
            <a:avLst/>
          </a:prstGeom>
          <a:noFill/>
        </p:spPr>
        <p:txBody>
          <a:bodyPr wrap="square" rtlCol="0">
            <a:spAutoFit/>
          </a:bodyPr>
          <a:lstStyle/>
          <a:p>
            <a:r>
              <a:rPr kumimoji="1" lang="ja-JP" altLang="en-US" sz="2000" dirty="0"/>
              <a:t>・</a:t>
            </a:r>
            <a:r>
              <a:rPr kumimoji="1" lang="en-US" altLang="ja-JP" sz="2000" dirty="0"/>
              <a:t>[Branch]</a:t>
            </a:r>
            <a:r>
              <a:rPr kumimoji="1" lang="ja-JP" altLang="en-US" sz="2000" dirty="0"/>
              <a:t>をクリックし、プルダウンから</a:t>
            </a:r>
            <a:r>
              <a:rPr kumimoji="1" lang="en-US" altLang="ja-JP" sz="2000" dirty="0"/>
              <a:t>[Merge into current branch]</a:t>
            </a:r>
            <a:r>
              <a:rPr kumimoji="1" lang="ja-JP" altLang="en-US" sz="2000" dirty="0"/>
              <a:t>をクリック</a:t>
            </a:r>
            <a:endParaRPr kumimoji="1" lang="en-US" altLang="ja-JP" sz="2000" dirty="0"/>
          </a:p>
        </p:txBody>
      </p:sp>
      <p:sp>
        <p:nvSpPr>
          <p:cNvPr id="10" name="テキスト ボックス 9">
            <a:extLst>
              <a:ext uri="{FF2B5EF4-FFF2-40B4-BE49-F238E27FC236}">
                <a16:creationId xmlns:a16="http://schemas.microsoft.com/office/drawing/2014/main" id="{A6907EBD-BECA-9B6D-0705-5769E47B772A}"/>
              </a:ext>
            </a:extLst>
          </p:cNvPr>
          <p:cNvSpPr txBox="1"/>
          <p:nvPr/>
        </p:nvSpPr>
        <p:spPr>
          <a:xfrm>
            <a:off x="1014615" y="1207592"/>
            <a:ext cx="9747304" cy="400110"/>
          </a:xfrm>
          <a:prstGeom prst="rect">
            <a:avLst/>
          </a:prstGeom>
          <a:noFill/>
        </p:spPr>
        <p:txBody>
          <a:bodyPr wrap="square" rtlCol="0">
            <a:spAutoFit/>
          </a:bodyPr>
          <a:lstStyle/>
          <a:p>
            <a:r>
              <a:rPr kumimoji="1" lang="ja-JP" altLang="en-US" sz="2000" dirty="0"/>
              <a:t>・メインにマージするブランチを選択して</a:t>
            </a:r>
            <a:r>
              <a:rPr kumimoji="1" lang="en-US" altLang="ja-JP" sz="2000" dirty="0"/>
              <a:t>[Create marge commit]</a:t>
            </a:r>
            <a:r>
              <a:rPr kumimoji="1" lang="ja-JP" altLang="en-US" sz="2000" dirty="0"/>
              <a:t>をクリック</a:t>
            </a:r>
            <a:endParaRPr kumimoji="1" lang="en-US" altLang="ja-JP" sz="2000" dirty="0"/>
          </a:p>
        </p:txBody>
      </p:sp>
      <p:sp>
        <p:nvSpPr>
          <p:cNvPr id="11" name="テキスト ボックス 10">
            <a:extLst>
              <a:ext uri="{FF2B5EF4-FFF2-40B4-BE49-F238E27FC236}">
                <a16:creationId xmlns:a16="http://schemas.microsoft.com/office/drawing/2014/main" id="{F7F5A188-F5A3-3148-346A-17CBD85265A1}"/>
              </a:ext>
            </a:extLst>
          </p:cNvPr>
          <p:cNvSpPr txBox="1"/>
          <p:nvPr/>
        </p:nvSpPr>
        <p:spPr>
          <a:xfrm>
            <a:off x="1014615" y="1507711"/>
            <a:ext cx="9747304" cy="400110"/>
          </a:xfrm>
          <a:prstGeom prst="rect">
            <a:avLst/>
          </a:prstGeom>
          <a:noFill/>
        </p:spPr>
        <p:txBody>
          <a:bodyPr wrap="square" rtlCol="0">
            <a:spAutoFit/>
          </a:bodyPr>
          <a:lstStyle/>
          <a:p>
            <a:r>
              <a:rPr kumimoji="1" lang="ja-JP" altLang="en-US" sz="2000" dirty="0"/>
              <a:t>・これでマージ完了です</a:t>
            </a:r>
            <a:endParaRPr kumimoji="1" lang="en-US" altLang="ja-JP" sz="2000" dirty="0"/>
          </a:p>
        </p:txBody>
      </p:sp>
      <p:grpSp>
        <p:nvGrpSpPr>
          <p:cNvPr id="8" name="グループ化 7">
            <a:extLst>
              <a:ext uri="{FF2B5EF4-FFF2-40B4-BE49-F238E27FC236}">
                <a16:creationId xmlns:a16="http://schemas.microsoft.com/office/drawing/2014/main" id="{D8D1B79F-D77A-ED03-C731-BB8A974B964D}"/>
              </a:ext>
            </a:extLst>
          </p:cNvPr>
          <p:cNvGrpSpPr/>
          <p:nvPr/>
        </p:nvGrpSpPr>
        <p:grpSpPr>
          <a:xfrm>
            <a:off x="420914" y="2144414"/>
            <a:ext cx="4601028" cy="4713586"/>
            <a:chOff x="624116" y="634258"/>
            <a:chExt cx="4601028" cy="4713586"/>
          </a:xfrm>
        </p:grpSpPr>
        <p:pic>
          <p:nvPicPr>
            <p:cNvPr id="5" name="図 4" descr="グラフィカル ユーザー インターフェイス, アプリケーション&#10;&#10;自動的に生成された説明">
              <a:extLst>
                <a:ext uri="{FF2B5EF4-FFF2-40B4-BE49-F238E27FC236}">
                  <a16:creationId xmlns:a16="http://schemas.microsoft.com/office/drawing/2014/main" id="{8EE25717-26CE-AA67-2E87-EAF9A3371705}"/>
                </a:ext>
              </a:extLst>
            </p:cNvPr>
            <p:cNvPicPr>
              <a:picLocks noChangeAspect="1"/>
            </p:cNvPicPr>
            <p:nvPr/>
          </p:nvPicPr>
          <p:blipFill rotWithShape="1">
            <a:blip r:embed="rId2">
              <a:extLst>
                <a:ext uri="{28A0092B-C50C-407E-A947-70E740481C1C}">
                  <a14:useLocalDpi xmlns:a14="http://schemas.microsoft.com/office/drawing/2010/main" val="0"/>
                </a:ext>
              </a:extLst>
            </a:blip>
            <a:srcRect l="5948" r="56314" b="32359"/>
            <a:stretch/>
          </p:blipFill>
          <p:spPr>
            <a:xfrm>
              <a:off x="624116" y="711324"/>
              <a:ext cx="4601028" cy="4636520"/>
            </a:xfrm>
            <a:prstGeom prst="rect">
              <a:avLst/>
            </a:prstGeom>
          </p:spPr>
        </p:pic>
        <p:sp>
          <p:nvSpPr>
            <p:cNvPr id="12" name="正方形/長方形 11">
              <a:extLst>
                <a:ext uri="{FF2B5EF4-FFF2-40B4-BE49-F238E27FC236}">
                  <a16:creationId xmlns:a16="http://schemas.microsoft.com/office/drawing/2014/main" id="{FB2971FB-CD01-3DE0-7341-C573610243BF}"/>
                </a:ext>
              </a:extLst>
            </p:cNvPr>
            <p:cNvSpPr/>
            <p:nvPr/>
          </p:nvSpPr>
          <p:spPr>
            <a:xfrm>
              <a:off x="1814285" y="634258"/>
              <a:ext cx="3193144" cy="459538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3" name="グループ化 12">
            <a:extLst>
              <a:ext uri="{FF2B5EF4-FFF2-40B4-BE49-F238E27FC236}">
                <a16:creationId xmlns:a16="http://schemas.microsoft.com/office/drawing/2014/main" id="{DC76D52B-B7E4-04AE-5F4D-6FAD3E2FD40F}"/>
              </a:ext>
            </a:extLst>
          </p:cNvPr>
          <p:cNvGrpSpPr/>
          <p:nvPr/>
        </p:nvGrpSpPr>
        <p:grpSpPr>
          <a:xfrm>
            <a:off x="7721600" y="2443739"/>
            <a:ext cx="4049486" cy="4192001"/>
            <a:chOff x="5747657" y="2417730"/>
            <a:chExt cx="4049486" cy="4192001"/>
          </a:xfrm>
        </p:grpSpPr>
        <p:pic>
          <p:nvPicPr>
            <p:cNvPr id="3" name="図 2" descr="グラフィカル ユーザー インターフェイス, アプリケーション&#10;&#10;自動的に生成された説明">
              <a:extLst>
                <a:ext uri="{FF2B5EF4-FFF2-40B4-BE49-F238E27FC236}">
                  <a16:creationId xmlns:a16="http://schemas.microsoft.com/office/drawing/2014/main" id="{CCF41C26-D4D2-C138-93F1-F36EEBD5B7CE}"/>
                </a:ext>
              </a:extLst>
            </p:cNvPr>
            <p:cNvPicPr>
              <a:picLocks noChangeAspect="1"/>
            </p:cNvPicPr>
            <p:nvPr/>
          </p:nvPicPr>
          <p:blipFill rotWithShape="1">
            <a:blip r:embed="rId3">
              <a:extLst>
                <a:ext uri="{28A0092B-C50C-407E-A947-70E740481C1C}">
                  <a14:useLocalDpi xmlns:a14="http://schemas.microsoft.com/office/drawing/2010/main" val="0"/>
                </a:ext>
              </a:extLst>
            </a:blip>
            <a:srcRect l="33210" t="16284" r="33575" b="22560"/>
            <a:stretch/>
          </p:blipFill>
          <p:spPr>
            <a:xfrm>
              <a:off x="5747657" y="2417730"/>
              <a:ext cx="4049486" cy="4192001"/>
            </a:xfrm>
            <a:prstGeom prst="rect">
              <a:avLst/>
            </a:prstGeom>
          </p:spPr>
        </p:pic>
        <p:sp>
          <p:nvSpPr>
            <p:cNvPr id="6" name="正方形/長方形 5">
              <a:extLst>
                <a:ext uri="{FF2B5EF4-FFF2-40B4-BE49-F238E27FC236}">
                  <a16:creationId xmlns:a16="http://schemas.microsoft.com/office/drawing/2014/main" id="{092FBBEF-2025-E480-B85B-626072B7B98B}"/>
                </a:ext>
              </a:extLst>
            </p:cNvPr>
            <p:cNvSpPr/>
            <p:nvPr/>
          </p:nvSpPr>
          <p:spPr>
            <a:xfrm>
              <a:off x="5863771" y="5994401"/>
              <a:ext cx="3831772" cy="571788"/>
            </a:xfrm>
            <a:prstGeom prst="rect">
              <a:avLst/>
            </a:prstGeom>
            <a:no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5" name="テキスト ボックス 14">
            <a:extLst>
              <a:ext uri="{FF2B5EF4-FFF2-40B4-BE49-F238E27FC236}">
                <a16:creationId xmlns:a16="http://schemas.microsoft.com/office/drawing/2014/main" id="{93D36F0A-09B3-6002-EAD2-6B8796FFE8B1}"/>
              </a:ext>
            </a:extLst>
          </p:cNvPr>
          <p:cNvSpPr txBox="1"/>
          <p:nvPr/>
        </p:nvSpPr>
        <p:spPr>
          <a:xfrm>
            <a:off x="5856245" y="3879656"/>
            <a:ext cx="1031051" cy="1107996"/>
          </a:xfrm>
          <a:prstGeom prst="rect">
            <a:avLst/>
          </a:prstGeom>
          <a:noFill/>
        </p:spPr>
        <p:txBody>
          <a:bodyPr wrap="none" rtlCol="0">
            <a:spAutoFit/>
          </a:bodyPr>
          <a:lstStyle/>
          <a:p>
            <a:r>
              <a:rPr kumimoji="1" lang="ja-JP" altLang="en-US" sz="6600" dirty="0"/>
              <a:t>➡</a:t>
            </a:r>
          </a:p>
        </p:txBody>
      </p:sp>
      <p:sp>
        <p:nvSpPr>
          <p:cNvPr id="16" name="テキスト ボックス 15">
            <a:extLst>
              <a:ext uri="{FF2B5EF4-FFF2-40B4-BE49-F238E27FC236}">
                <a16:creationId xmlns:a16="http://schemas.microsoft.com/office/drawing/2014/main" id="{C22899BC-D428-FA87-E663-167FCD2D21C7}"/>
              </a:ext>
            </a:extLst>
          </p:cNvPr>
          <p:cNvSpPr txBox="1"/>
          <p:nvPr/>
        </p:nvSpPr>
        <p:spPr>
          <a:xfrm>
            <a:off x="1014615" y="1799347"/>
            <a:ext cx="9747304" cy="400110"/>
          </a:xfrm>
          <a:prstGeom prst="rect">
            <a:avLst/>
          </a:prstGeom>
          <a:noFill/>
        </p:spPr>
        <p:txBody>
          <a:bodyPr wrap="square" rtlCol="0">
            <a:spAutoFit/>
          </a:bodyPr>
          <a:lstStyle/>
          <a:p>
            <a:r>
              <a:rPr kumimoji="1" lang="ja-JP" altLang="en-US" sz="2000" dirty="0"/>
              <a:t>・ブランチをメインに切り替えてブランチの内容が適応されていれば</a:t>
            </a:r>
            <a:r>
              <a:rPr kumimoji="1" lang="en-US" altLang="ja-JP" sz="2000" dirty="0"/>
              <a:t>OK</a:t>
            </a:r>
          </a:p>
        </p:txBody>
      </p:sp>
    </p:spTree>
    <p:extLst>
      <p:ext uri="{BB962C8B-B14F-4D97-AF65-F5344CB8AC3E}">
        <p14:creationId xmlns:p14="http://schemas.microsoft.com/office/powerpoint/2010/main" val="224958166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テキスト ボックス 13">
            <a:extLst>
              <a:ext uri="{FF2B5EF4-FFF2-40B4-BE49-F238E27FC236}">
                <a16:creationId xmlns:a16="http://schemas.microsoft.com/office/drawing/2014/main" id="{0AFE21A8-EDDD-CD7F-E3CA-B3341378E1C9}"/>
              </a:ext>
            </a:extLst>
          </p:cNvPr>
          <p:cNvSpPr txBox="1"/>
          <p:nvPr/>
        </p:nvSpPr>
        <p:spPr>
          <a:xfrm>
            <a:off x="1014615" y="613375"/>
            <a:ext cx="6205818" cy="400110"/>
          </a:xfrm>
          <a:prstGeom prst="rect">
            <a:avLst/>
          </a:prstGeom>
          <a:noFill/>
        </p:spPr>
        <p:txBody>
          <a:bodyPr wrap="square" rtlCol="0">
            <a:spAutoFit/>
          </a:bodyPr>
          <a:lstStyle/>
          <a:p>
            <a:r>
              <a:rPr kumimoji="1" lang="ja-JP" altLang="en-US" sz="2000" dirty="0"/>
              <a:t>・次にブランチを消してみましょう</a:t>
            </a:r>
            <a:endParaRPr kumimoji="1" lang="en-US" altLang="ja-JP" sz="2000" dirty="0"/>
          </a:p>
        </p:txBody>
      </p:sp>
      <p:grpSp>
        <p:nvGrpSpPr>
          <p:cNvPr id="17" name="グループ化 16">
            <a:extLst>
              <a:ext uri="{FF2B5EF4-FFF2-40B4-BE49-F238E27FC236}">
                <a16:creationId xmlns:a16="http://schemas.microsoft.com/office/drawing/2014/main" id="{96FDB512-5415-DFF0-4404-90451E79FE21}"/>
              </a:ext>
            </a:extLst>
          </p:cNvPr>
          <p:cNvGrpSpPr/>
          <p:nvPr/>
        </p:nvGrpSpPr>
        <p:grpSpPr>
          <a:xfrm>
            <a:off x="-156089" y="-1"/>
            <a:ext cx="12348089" cy="634258"/>
            <a:chOff x="-156089" y="-1"/>
            <a:chExt cx="12348089" cy="634258"/>
          </a:xfrm>
        </p:grpSpPr>
        <p:sp>
          <p:nvSpPr>
            <p:cNvPr id="18" name="正方形/長方形 17">
              <a:extLst>
                <a:ext uri="{FF2B5EF4-FFF2-40B4-BE49-F238E27FC236}">
                  <a16:creationId xmlns:a16="http://schemas.microsoft.com/office/drawing/2014/main" id="{96891A27-A218-2A9B-DDED-56AABEAE150D}"/>
                </a:ext>
              </a:extLst>
            </p:cNvPr>
            <p:cNvSpPr/>
            <p:nvPr/>
          </p:nvSpPr>
          <p:spPr>
            <a:xfrm>
              <a:off x="0" y="-1"/>
              <a:ext cx="12192000" cy="505841"/>
            </a:xfrm>
            <a:prstGeom prst="rect">
              <a:avLst/>
            </a:prstGeom>
            <a:ln>
              <a:solidFill>
                <a:schemeClr val="tx2">
                  <a:lumMod val="90000"/>
                  <a:lumOff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9" name="タイトル 1">
              <a:extLst>
                <a:ext uri="{FF2B5EF4-FFF2-40B4-BE49-F238E27FC236}">
                  <a16:creationId xmlns:a16="http://schemas.microsoft.com/office/drawing/2014/main" id="{16CC804A-28BB-178F-190E-AA66DD725D67}"/>
                </a:ext>
              </a:extLst>
            </p:cNvPr>
            <p:cNvSpPr txBox="1">
              <a:spLocks/>
            </p:cNvSpPr>
            <p:nvPr/>
          </p:nvSpPr>
          <p:spPr>
            <a:xfrm>
              <a:off x="-156089" y="36280"/>
              <a:ext cx="8610772" cy="5979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solidFill>
                    <a:schemeClr val="bg1"/>
                  </a:solidFill>
                </a:rPr>
                <a:t>・ブランチを使ってみよう</a:t>
              </a:r>
              <a:endParaRPr lang="ja-JP" altLang="en-US" sz="2800" dirty="0">
                <a:solidFill>
                  <a:schemeClr val="bg1"/>
                </a:solidFill>
              </a:endParaRPr>
            </a:p>
          </p:txBody>
        </p:sp>
      </p:grpSp>
      <p:sp>
        <p:nvSpPr>
          <p:cNvPr id="9" name="テキスト ボックス 8">
            <a:extLst>
              <a:ext uri="{FF2B5EF4-FFF2-40B4-BE49-F238E27FC236}">
                <a16:creationId xmlns:a16="http://schemas.microsoft.com/office/drawing/2014/main" id="{9E39B3A6-B51C-2788-7E47-4B8DC12F7DCD}"/>
              </a:ext>
            </a:extLst>
          </p:cNvPr>
          <p:cNvSpPr txBox="1"/>
          <p:nvPr/>
        </p:nvSpPr>
        <p:spPr>
          <a:xfrm>
            <a:off x="990119" y="867654"/>
            <a:ext cx="9747304" cy="400110"/>
          </a:xfrm>
          <a:prstGeom prst="rect">
            <a:avLst/>
          </a:prstGeom>
          <a:noFill/>
        </p:spPr>
        <p:txBody>
          <a:bodyPr wrap="square" rtlCol="0">
            <a:spAutoFit/>
          </a:bodyPr>
          <a:lstStyle/>
          <a:p>
            <a:r>
              <a:rPr kumimoji="1" lang="ja-JP" altLang="en-US" sz="2000" dirty="0"/>
              <a:t>・</a:t>
            </a:r>
            <a:r>
              <a:rPr kumimoji="1" lang="en-US" altLang="ja-JP" sz="2000" dirty="0"/>
              <a:t>[Branch]</a:t>
            </a:r>
            <a:r>
              <a:rPr kumimoji="1" lang="ja-JP" altLang="en-US" sz="2000" dirty="0"/>
              <a:t>をクリックし、プルダウンから</a:t>
            </a:r>
            <a:r>
              <a:rPr kumimoji="1" lang="en-US" altLang="ja-JP" sz="2000" dirty="0"/>
              <a:t>[Delete]</a:t>
            </a:r>
            <a:r>
              <a:rPr kumimoji="1" lang="ja-JP" altLang="en-US" sz="2000" dirty="0"/>
              <a:t>をクリック</a:t>
            </a:r>
            <a:endParaRPr kumimoji="1" lang="en-US" altLang="ja-JP" sz="2000" dirty="0"/>
          </a:p>
        </p:txBody>
      </p:sp>
      <p:sp>
        <p:nvSpPr>
          <p:cNvPr id="10" name="テキスト ボックス 9">
            <a:extLst>
              <a:ext uri="{FF2B5EF4-FFF2-40B4-BE49-F238E27FC236}">
                <a16:creationId xmlns:a16="http://schemas.microsoft.com/office/drawing/2014/main" id="{A6907EBD-BECA-9B6D-0705-5769E47B772A}"/>
              </a:ext>
            </a:extLst>
          </p:cNvPr>
          <p:cNvSpPr txBox="1"/>
          <p:nvPr/>
        </p:nvSpPr>
        <p:spPr>
          <a:xfrm>
            <a:off x="1014615" y="1207592"/>
            <a:ext cx="9747304" cy="400110"/>
          </a:xfrm>
          <a:prstGeom prst="rect">
            <a:avLst/>
          </a:prstGeom>
          <a:noFill/>
        </p:spPr>
        <p:txBody>
          <a:bodyPr wrap="square" rtlCol="0">
            <a:spAutoFit/>
          </a:bodyPr>
          <a:lstStyle/>
          <a:p>
            <a:r>
              <a:rPr kumimoji="1" lang="ja-JP" altLang="en-US" sz="2000" dirty="0"/>
              <a:t>・青枠の</a:t>
            </a:r>
            <a:r>
              <a:rPr kumimoji="1" lang="en-US" altLang="ja-JP" sz="2000" dirty="0"/>
              <a:t>[Delete]</a:t>
            </a:r>
            <a:r>
              <a:rPr kumimoji="1" lang="ja-JP" altLang="en-US" sz="2000" dirty="0"/>
              <a:t>をクリック</a:t>
            </a:r>
            <a:endParaRPr kumimoji="1" lang="en-US" altLang="ja-JP" sz="2000" dirty="0"/>
          </a:p>
        </p:txBody>
      </p:sp>
      <p:sp>
        <p:nvSpPr>
          <p:cNvPr id="11" name="テキスト ボックス 10">
            <a:extLst>
              <a:ext uri="{FF2B5EF4-FFF2-40B4-BE49-F238E27FC236}">
                <a16:creationId xmlns:a16="http://schemas.microsoft.com/office/drawing/2014/main" id="{F7F5A188-F5A3-3148-346A-17CBD85265A1}"/>
              </a:ext>
            </a:extLst>
          </p:cNvPr>
          <p:cNvSpPr txBox="1"/>
          <p:nvPr/>
        </p:nvSpPr>
        <p:spPr>
          <a:xfrm>
            <a:off x="1014615" y="1507711"/>
            <a:ext cx="9747304" cy="400110"/>
          </a:xfrm>
          <a:prstGeom prst="rect">
            <a:avLst/>
          </a:prstGeom>
          <a:noFill/>
        </p:spPr>
        <p:txBody>
          <a:bodyPr wrap="square" rtlCol="0">
            <a:spAutoFit/>
          </a:bodyPr>
          <a:lstStyle/>
          <a:p>
            <a:r>
              <a:rPr kumimoji="1" lang="ja-JP" altLang="en-US" sz="2000" dirty="0"/>
              <a:t>・いつもプッシュしているときと同じようにプッシュします</a:t>
            </a:r>
            <a:endParaRPr kumimoji="1" lang="en-US" altLang="ja-JP" sz="2000" dirty="0"/>
          </a:p>
        </p:txBody>
      </p:sp>
      <p:sp>
        <p:nvSpPr>
          <p:cNvPr id="16" name="テキスト ボックス 15">
            <a:extLst>
              <a:ext uri="{FF2B5EF4-FFF2-40B4-BE49-F238E27FC236}">
                <a16:creationId xmlns:a16="http://schemas.microsoft.com/office/drawing/2014/main" id="{C22899BC-D428-FA87-E663-167FCD2D21C7}"/>
              </a:ext>
            </a:extLst>
          </p:cNvPr>
          <p:cNvSpPr txBox="1"/>
          <p:nvPr/>
        </p:nvSpPr>
        <p:spPr>
          <a:xfrm>
            <a:off x="5092235" y="3765063"/>
            <a:ext cx="1266362" cy="1200329"/>
          </a:xfrm>
          <a:prstGeom prst="rect">
            <a:avLst/>
          </a:prstGeom>
          <a:noFill/>
        </p:spPr>
        <p:txBody>
          <a:bodyPr wrap="square" rtlCol="0">
            <a:spAutoFit/>
          </a:bodyPr>
          <a:lstStyle/>
          <a:p>
            <a:r>
              <a:rPr kumimoji="1" lang="ja-JP" altLang="en-US" sz="7200" dirty="0"/>
              <a:t>➡</a:t>
            </a:r>
            <a:endParaRPr kumimoji="1" lang="en-US" altLang="ja-JP" sz="7200" dirty="0"/>
          </a:p>
        </p:txBody>
      </p:sp>
      <p:pic>
        <p:nvPicPr>
          <p:cNvPr id="4" name="図 3" descr="コンピューターのスクリーンショット&#10;&#10;自動的に生成された説明">
            <a:extLst>
              <a:ext uri="{FF2B5EF4-FFF2-40B4-BE49-F238E27FC236}">
                <a16:creationId xmlns:a16="http://schemas.microsoft.com/office/drawing/2014/main" id="{6FB25111-D8A4-5456-B1ED-567C22A93E27}"/>
              </a:ext>
            </a:extLst>
          </p:cNvPr>
          <p:cNvPicPr>
            <a:picLocks noChangeAspect="1"/>
          </p:cNvPicPr>
          <p:nvPr/>
        </p:nvPicPr>
        <p:blipFill rotWithShape="1">
          <a:blip r:embed="rId2">
            <a:extLst>
              <a:ext uri="{28A0092B-C50C-407E-A947-70E740481C1C}">
                <a14:useLocalDpi xmlns:a14="http://schemas.microsoft.com/office/drawing/2010/main" val="0"/>
              </a:ext>
            </a:extLst>
          </a:blip>
          <a:srcRect l="9462" r="58808" b="36404"/>
          <a:stretch/>
        </p:blipFill>
        <p:spPr>
          <a:xfrm>
            <a:off x="556544" y="2254949"/>
            <a:ext cx="3868615" cy="4359312"/>
          </a:xfrm>
          <a:prstGeom prst="rect">
            <a:avLst/>
          </a:prstGeom>
          <a:ln>
            <a:noFill/>
          </a:ln>
          <a:effectLst>
            <a:outerShdw blurRad="292100" dist="139700" dir="2700000" algn="tl" rotWithShape="0">
              <a:srgbClr val="333333">
                <a:alpha val="65000"/>
              </a:srgbClr>
            </a:outerShdw>
          </a:effectLst>
        </p:spPr>
      </p:pic>
      <p:pic>
        <p:nvPicPr>
          <p:cNvPr id="20" name="図 19" descr="グラフィカル ユーザー インターフェイス, テキスト, アプリケーション&#10;&#10;自動的に生成された説明">
            <a:extLst>
              <a:ext uri="{FF2B5EF4-FFF2-40B4-BE49-F238E27FC236}">
                <a16:creationId xmlns:a16="http://schemas.microsoft.com/office/drawing/2014/main" id="{42736A14-CA8B-F400-D7BE-FCA198E37A9B}"/>
              </a:ext>
            </a:extLst>
          </p:cNvPr>
          <p:cNvPicPr>
            <a:picLocks noChangeAspect="1"/>
          </p:cNvPicPr>
          <p:nvPr/>
        </p:nvPicPr>
        <p:blipFill rotWithShape="1">
          <a:blip r:embed="rId3">
            <a:extLst>
              <a:ext uri="{28A0092B-C50C-407E-A947-70E740481C1C}">
                <a14:useLocalDpi xmlns:a14="http://schemas.microsoft.com/office/drawing/2010/main" val="0"/>
              </a:ext>
            </a:extLst>
          </a:blip>
          <a:srcRect l="31846" t="30604" r="31808" b="36404"/>
          <a:stretch/>
        </p:blipFill>
        <p:spPr>
          <a:xfrm>
            <a:off x="7005710" y="3088770"/>
            <a:ext cx="4431323" cy="2261519"/>
          </a:xfrm>
          <a:prstGeom prst="rect">
            <a:avLst/>
          </a:prstGeom>
          <a:ln>
            <a:noFill/>
          </a:ln>
          <a:effectLst>
            <a:outerShdw blurRad="292100" dist="139700" dir="2700000" algn="tl" rotWithShape="0">
              <a:srgbClr val="333333">
                <a:alpha val="65000"/>
              </a:srgbClr>
            </a:outerShdw>
          </a:effectLst>
        </p:spPr>
      </p:pic>
      <p:sp>
        <p:nvSpPr>
          <p:cNvPr id="21" name="テキスト ボックス 20">
            <a:extLst>
              <a:ext uri="{FF2B5EF4-FFF2-40B4-BE49-F238E27FC236}">
                <a16:creationId xmlns:a16="http://schemas.microsoft.com/office/drawing/2014/main" id="{7D6B60DE-A9B9-E51A-FABA-987D2E060C7B}"/>
              </a:ext>
            </a:extLst>
          </p:cNvPr>
          <p:cNvSpPr txBox="1"/>
          <p:nvPr/>
        </p:nvSpPr>
        <p:spPr>
          <a:xfrm>
            <a:off x="1014615" y="1815206"/>
            <a:ext cx="9747304" cy="400110"/>
          </a:xfrm>
          <a:prstGeom prst="rect">
            <a:avLst/>
          </a:prstGeom>
          <a:noFill/>
        </p:spPr>
        <p:txBody>
          <a:bodyPr wrap="square" rtlCol="0">
            <a:spAutoFit/>
          </a:bodyPr>
          <a:lstStyle/>
          <a:p>
            <a:r>
              <a:rPr kumimoji="1" lang="ja-JP" altLang="en-US" sz="2000" dirty="0"/>
              <a:t>・これでブランチ削除完了です</a:t>
            </a:r>
            <a:r>
              <a:rPr kumimoji="1" lang="en-US" altLang="ja-JP" sz="2000" dirty="0"/>
              <a:t>!</a:t>
            </a:r>
          </a:p>
        </p:txBody>
      </p:sp>
      <p:sp>
        <p:nvSpPr>
          <p:cNvPr id="22" name="正方形/長方形 21">
            <a:extLst>
              <a:ext uri="{FF2B5EF4-FFF2-40B4-BE49-F238E27FC236}">
                <a16:creationId xmlns:a16="http://schemas.microsoft.com/office/drawing/2014/main" id="{132A8EAF-1AB7-D5E7-1A94-1886AC0B0C1A}"/>
              </a:ext>
            </a:extLst>
          </p:cNvPr>
          <p:cNvSpPr/>
          <p:nvPr/>
        </p:nvSpPr>
        <p:spPr>
          <a:xfrm>
            <a:off x="1434905" y="2215316"/>
            <a:ext cx="2990254" cy="4398945"/>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正方形/長方形 22">
            <a:extLst>
              <a:ext uri="{FF2B5EF4-FFF2-40B4-BE49-F238E27FC236}">
                <a16:creationId xmlns:a16="http://schemas.microsoft.com/office/drawing/2014/main" id="{305A198B-4C04-8DF2-4B73-BF51F93109A3}"/>
              </a:ext>
            </a:extLst>
          </p:cNvPr>
          <p:cNvSpPr/>
          <p:nvPr/>
        </p:nvSpPr>
        <p:spPr>
          <a:xfrm>
            <a:off x="8939147" y="4825878"/>
            <a:ext cx="1273997" cy="407304"/>
          </a:xfrm>
          <a:prstGeom prst="rect">
            <a:avLst/>
          </a:prstGeom>
          <a:noFill/>
          <a:ln w="762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00B0F0"/>
              </a:solidFill>
            </a:endParaRPr>
          </a:p>
        </p:txBody>
      </p:sp>
    </p:spTree>
    <p:extLst>
      <p:ext uri="{BB962C8B-B14F-4D97-AF65-F5344CB8AC3E}">
        <p14:creationId xmlns:p14="http://schemas.microsoft.com/office/powerpoint/2010/main" val="306868898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AB4FFECA-0832-4FE3-B587-054A0F2D80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31401C37-230C-EBA7-15D1-4AB8D9F693A8}"/>
              </a:ext>
            </a:extLst>
          </p:cNvPr>
          <p:cNvSpPr>
            <a:spLocks noGrp="1"/>
          </p:cNvSpPr>
          <p:nvPr>
            <p:ph type="ctrTitle"/>
          </p:nvPr>
        </p:nvSpPr>
        <p:spPr>
          <a:xfrm>
            <a:off x="96127" y="2180841"/>
            <a:ext cx="11999743" cy="2496318"/>
          </a:xfrm>
        </p:spPr>
        <p:txBody>
          <a:bodyPr anchor="b">
            <a:normAutofit/>
          </a:bodyPr>
          <a:lstStyle/>
          <a:p>
            <a:r>
              <a:rPr lang="en-US" altLang="ja-JP" sz="8000" cap="none" dirty="0"/>
              <a:t>Git Hub</a:t>
            </a:r>
            <a:r>
              <a:rPr lang="ja-JP" altLang="en-US" sz="8000" cap="none" dirty="0"/>
              <a:t>の便利な機能を使ってみよう</a:t>
            </a:r>
            <a:r>
              <a:rPr lang="en-US" altLang="ja-JP" sz="8000" cap="none" dirty="0"/>
              <a:t>!</a:t>
            </a:r>
            <a:endParaRPr lang="ja-JP" altLang="en-US" sz="8000" cap="none" dirty="0"/>
          </a:p>
        </p:txBody>
      </p:sp>
      <p:sp>
        <p:nvSpPr>
          <p:cNvPr id="9" name="Freeform: Shape 8">
            <a:extLst>
              <a:ext uri="{FF2B5EF4-FFF2-40B4-BE49-F238E27FC236}">
                <a16:creationId xmlns:a16="http://schemas.microsoft.com/office/drawing/2014/main" id="{C65858E6-5C0F-4AAE-A1AC-29BA07FFEE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070707"/>
            <a:ext cx="12192000" cy="1787292"/>
          </a:xfrm>
          <a:custGeom>
            <a:avLst/>
            <a:gdLst>
              <a:gd name="connsiteX0" fmla="*/ 619389 w 12192000"/>
              <a:gd name="connsiteY0" fmla="*/ 0 h 1787292"/>
              <a:gd name="connsiteX1" fmla="*/ 687652 w 12192000"/>
              <a:gd name="connsiteY1" fmla="*/ 3175 h 1787292"/>
              <a:gd name="connsiteX2" fmla="*/ 747977 w 12192000"/>
              <a:gd name="connsiteY2" fmla="*/ 9525 h 1787292"/>
              <a:gd name="connsiteX3" fmla="*/ 800364 w 12192000"/>
              <a:gd name="connsiteY3" fmla="*/ 20637 h 1787292"/>
              <a:gd name="connsiteX4" fmla="*/ 846402 w 12192000"/>
              <a:gd name="connsiteY4" fmla="*/ 36512 h 1787292"/>
              <a:gd name="connsiteX5" fmla="*/ 887677 w 12192000"/>
              <a:gd name="connsiteY5" fmla="*/ 52387 h 1787292"/>
              <a:gd name="connsiteX6" fmla="*/ 924189 w 12192000"/>
              <a:gd name="connsiteY6" fmla="*/ 68262 h 1787292"/>
              <a:gd name="connsiteX7" fmla="*/ 962289 w 12192000"/>
              <a:gd name="connsiteY7" fmla="*/ 87312 h 1787292"/>
              <a:gd name="connsiteX8" fmla="*/ 1000389 w 12192000"/>
              <a:gd name="connsiteY8" fmla="*/ 106362 h 1787292"/>
              <a:gd name="connsiteX9" fmla="*/ 1036902 w 12192000"/>
              <a:gd name="connsiteY9" fmla="*/ 125412 h 1787292"/>
              <a:gd name="connsiteX10" fmla="*/ 1078177 w 12192000"/>
              <a:gd name="connsiteY10" fmla="*/ 141287 h 1787292"/>
              <a:gd name="connsiteX11" fmla="*/ 1124214 w 12192000"/>
              <a:gd name="connsiteY11" fmla="*/ 155575 h 1787292"/>
              <a:gd name="connsiteX12" fmla="*/ 1176602 w 12192000"/>
              <a:gd name="connsiteY12" fmla="*/ 166687 h 1787292"/>
              <a:gd name="connsiteX13" fmla="*/ 1236927 w 12192000"/>
              <a:gd name="connsiteY13" fmla="*/ 174625 h 1787292"/>
              <a:gd name="connsiteX14" fmla="*/ 1305189 w 12192000"/>
              <a:gd name="connsiteY14" fmla="*/ 176212 h 1787292"/>
              <a:gd name="connsiteX15" fmla="*/ 1373452 w 12192000"/>
              <a:gd name="connsiteY15" fmla="*/ 174625 h 1787292"/>
              <a:gd name="connsiteX16" fmla="*/ 1433777 w 12192000"/>
              <a:gd name="connsiteY16" fmla="*/ 166687 h 1787292"/>
              <a:gd name="connsiteX17" fmla="*/ 1486164 w 12192000"/>
              <a:gd name="connsiteY17" fmla="*/ 155575 h 1787292"/>
              <a:gd name="connsiteX18" fmla="*/ 1532202 w 12192000"/>
              <a:gd name="connsiteY18" fmla="*/ 141287 h 1787292"/>
              <a:gd name="connsiteX19" fmla="*/ 1573477 w 12192000"/>
              <a:gd name="connsiteY19" fmla="*/ 125412 h 1787292"/>
              <a:gd name="connsiteX20" fmla="*/ 1609989 w 12192000"/>
              <a:gd name="connsiteY20" fmla="*/ 106362 h 1787292"/>
              <a:gd name="connsiteX21" fmla="*/ 1648089 w 12192000"/>
              <a:gd name="connsiteY21" fmla="*/ 87312 h 1787292"/>
              <a:gd name="connsiteX22" fmla="*/ 1686189 w 12192000"/>
              <a:gd name="connsiteY22" fmla="*/ 68262 h 1787292"/>
              <a:gd name="connsiteX23" fmla="*/ 1722702 w 12192000"/>
              <a:gd name="connsiteY23" fmla="*/ 52387 h 1787292"/>
              <a:gd name="connsiteX24" fmla="*/ 1763977 w 12192000"/>
              <a:gd name="connsiteY24" fmla="*/ 36512 h 1787292"/>
              <a:gd name="connsiteX25" fmla="*/ 1810014 w 12192000"/>
              <a:gd name="connsiteY25" fmla="*/ 20637 h 1787292"/>
              <a:gd name="connsiteX26" fmla="*/ 1862402 w 12192000"/>
              <a:gd name="connsiteY26" fmla="*/ 9525 h 1787292"/>
              <a:gd name="connsiteX27" fmla="*/ 1922727 w 12192000"/>
              <a:gd name="connsiteY27" fmla="*/ 3175 h 1787292"/>
              <a:gd name="connsiteX28" fmla="*/ 1990989 w 12192000"/>
              <a:gd name="connsiteY28" fmla="*/ 0 h 1787292"/>
              <a:gd name="connsiteX29" fmla="*/ 2059252 w 12192000"/>
              <a:gd name="connsiteY29" fmla="*/ 3175 h 1787292"/>
              <a:gd name="connsiteX30" fmla="*/ 2119577 w 12192000"/>
              <a:gd name="connsiteY30" fmla="*/ 9525 h 1787292"/>
              <a:gd name="connsiteX31" fmla="*/ 2171964 w 12192000"/>
              <a:gd name="connsiteY31" fmla="*/ 20637 h 1787292"/>
              <a:gd name="connsiteX32" fmla="*/ 2218002 w 12192000"/>
              <a:gd name="connsiteY32" fmla="*/ 36512 h 1787292"/>
              <a:gd name="connsiteX33" fmla="*/ 2259277 w 12192000"/>
              <a:gd name="connsiteY33" fmla="*/ 52387 h 1787292"/>
              <a:gd name="connsiteX34" fmla="*/ 2295789 w 12192000"/>
              <a:gd name="connsiteY34" fmla="*/ 68262 h 1787292"/>
              <a:gd name="connsiteX35" fmla="*/ 2333889 w 12192000"/>
              <a:gd name="connsiteY35" fmla="*/ 87312 h 1787292"/>
              <a:gd name="connsiteX36" fmla="*/ 2371989 w 12192000"/>
              <a:gd name="connsiteY36" fmla="*/ 106362 h 1787292"/>
              <a:gd name="connsiteX37" fmla="*/ 2408502 w 12192000"/>
              <a:gd name="connsiteY37" fmla="*/ 125412 h 1787292"/>
              <a:gd name="connsiteX38" fmla="*/ 2449777 w 12192000"/>
              <a:gd name="connsiteY38" fmla="*/ 141287 h 1787292"/>
              <a:gd name="connsiteX39" fmla="*/ 2495814 w 12192000"/>
              <a:gd name="connsiteY39" fmla="*/ 155575 h 1787292"/>
              <a:gd name="connsiteX40" fmla="*/ 2548202 w 12192000"/>
              <a:gd name="connsiteY40" fmla="*/ 166687 h 1787292"/>
              <a:gd name="connsiteX41" fmla="*/ 2608527 w 12192000"/>
              <a:gd name="connsiteY41" fmla="*/ 174625 h 1787292"/>
              <a:gd name="connsiteX42" fmla="*/ 2676789 w 12192000"/>
              <a:gd name="connsiteY42" fmla="*/ 176212 h 1787292"/>
              <a:gd name="connsiteX43" fmla="*/ 2745052 w 12192000"/>
              <a:gd name="connsiteY43" fmla="*/ 174625 h 1787292"/>
              <a:gd name="connsiteX44" fmla="*/ 2805377 w 12192000"/>
              <a:gd name="connsiteY44" fmla="*/ 166687 h 1787292"/>
              <a:gd name="connsiteX45" fmla="*/ 2857764 w 12192000"/>
              <a:gd name="connsiteY45" fmla="*/ 155575 h 1787292"/>
              <a:gd name="connsiteX46" fmla="*/ 2903802 w 12192000"/>
              <a:gd name="connsiteY46" fmla="*/ 141287 h 1787292"/>
              <a:gd name="connsiteX47" fmla="*/ 2945077 w 12192000"/>
              <a:gd name="connsiteY47" fmla="*/ 125412 h 1787292"/>
              <a:gd name="connsiteX48" fmla="*/ 2981589 w 12192000"/>
              <a:gd name="connsiteY48" fmla="*/ 106362 h 1787292"/>
              <a:gd name="connsiteX49" fmla="*/ 3019689 w 12192000"/>
              <a:gd name="connsiteY49" fmla="*/ 87312 h 1787292"/>
              <a:gd name="connsiteX50" fmla="*/ 3057789 w 12192000"/>
              <a:gd name="connsiteY50" fmla="*/ 68262 h 1787292"/>
              <a:gd name="connsiteX51" fmla="*/ 3094302 w 12192000"/>
              <a:gd name="connsiteY51" fmla="*/ 52387 h 1787292"/>
              <a:gd name="connsiteX52" fmla="*/ 3135577 w 12192000"/>
              <a:gd name="connsiteY52" fmla="*/ 36512 h 1787292"/>
              <a:gd name="connsiteX53" fmla="*/ 3181614 w 12192000"/>
              <a:gd name="connsiteY53" fmla="*/ 20637 h 1787292"/>
              <a:gd name="connsiteX54" fmla="*/ 3234002 w 12192000"/>
              <a:gd name="connsiteY54" fmla="*/ 9525 h 1787292"/>
              <a:gd name="connsiteX55" fmla="*/ 3294327 w 12192000"/>
              <a:gd name="connsiteY55" fmla="*/ 3175 h 1787292"/>
              <a:gd name="connsiteX56" fmla="*/ 3361002 w 12192000"/>
              <a:gd name="connsiteY56" fmla="*/ 0 h 1787292"/>
              <a:gd name="connsiteX57" fmla="*/ 3430852 w 12192000"/>
              <a:gd name="connsiteY57" fmla="*/ 3175 h 1787292"/>
              <a:gd name="connsiteX58" fmla="*/ 3491177 w 12192000"/>
              <a:gd name="connsiteY58" fmla="*/ 9525 h 1787292"/>
              <a:gd name="connsiteX59" fmla="*/ 3543564 w 12192000"/>
              <a:gd name="connsiteY59" fmla="*/ 20637 h 1787292"/>
              <a:gd name="connsiteX60" fmla="*/ 3589602 w 12192000"/>
              <a:gd name="connsiteY60" fmla="*/ 36512 h 1787292"/>
              <a:gd name="connsiteX61" fmla="*/ 3630877 w 12192000"/>
              <a:gd name="connsiteY61" fmla="*/ 52387 h 1787292"/>
              <a:gd name="connsiteX62" fmla="*/ 3667389 w 12192000"/>
              <a:gd name="connsiteY62" fmla="*/ 68262 h 1787292"/>
              <a:gd name="connsiteX63" fmla="*/ 3705489 w 12192000"/>
              <a:gd name="connsiteY63" fmla="*/ 87312 h 1787292"/>
              <a:gd name="connsiteX64" fmla="*/ 3743589 w 12192000"/>
              <a:gd name="connsiteY64" fmla="*/ 106362 h 1787292"/>
              <a:gd name="connsiteX65" fmla="*/ 3780102 w 12192000"/>
              <a:gd name="connsiteY65" fmla="*/ 125412 h 1787292"/>
              <a:gd name="connsiteX66" fmla="*/ 3821377 w 12192000"/>
              <a:gd name="connsiteY66" fmla="*/ 141287 h 1787292"/>
              <a:gd name="connsiteX67" fmla="*/ 3867414 w 12192000"/>
              <a:gd name="connsiteY67" fmla="*/ 155575 h 1787292"/>
              <a:gd name="connsiteX68" fmla="*/ 3919802 w 12192000"/>
              <a:gd name="connsiteY68" fmla="*/ 166687 h 1787292"/>
              <a:gd name="connsiteX69" fmla="*/ 3980127 w 12192000"/>
              <a:gd name="connsiteY69" fmla="*/ 174625 h 1787292"/>
              <a:gd name="connsiteX70" fmla="*/ 4048389 w 12192000"/>
              <a:gd name="connsiteY70" fmla="*/ 176212 h 1787292"/>
              <a:gd name="connsiteX71" fmla="*/ 4116652 w 12192000"/>
              <a:gd name="connsiteY71" fmla="*/ 174625 h 1787292"/>
              <a:gd name="connsiteX72" fmla="*/ 4176977 w 12192000"/>
              <a:gd name="connsiteY72" fmla="*/ 166687 h 1787292"/>
              <a:gd name="connsiteX73" fmla="*/ 4229364 w 12192000"/>
              <a:gd name="connsiteY73" fmla="*/ 155575 h 1787292"/>
              <a:gd name="connsiteX74" fmla="*/ 4275402 w 12192000"/>
              <a:gd name="connsiteY74" fmla="*/ 141287 h 1787292"/>
              <a:gd name="connsiteX75" fmla="*/ 4316677 w 12192000"/>
              <a:gd name="connsiteY75" fmla="*/ 125412 h 1787292"/>
              <a:gd name="connsiteX76" fmla="*/ 4353189 w 12192000"/>
              <a:gd name="connsiteY76" fmla="*/ 106362 h 1787292"/>
              <a:gd name="connsiteX77" fmla="*/ 4429389 w 12192000"/>
              <a:gd name="connsiteY77" fmla="*/ 68262 h 1787292"/>
              <a:gd name="connsiteX78" fmla="*/ 4465902 w 12192000"/>
              <a:gd name="connsiteY78" fmla="*/ 52387 h 1787292"/>
              <a:gd name="connsiteX79" fmla="*/ 4507177 w 12192000"/>
              <a:gd name="connsiteY79" fmla="*/ 36512 h 1787292"/>
              <a:gd name="connsiteX80" fmla="*/ 4553214 w 12192000"/>
              <a:gd name="connsiteY80" fmla="*/ 20637 h 1787292"/>
              <a:gd name="connsiteX81" fmla="*/ 4605602 w 12192000"/>
              <a:gd name="connsiteY81" fmla="*/ 9525 h 1787292"/>
              <a:gd name="connsiteX82" fmla="*/ 4665928 w 12192000"/>
              <a:gd name="connsiteY82" fmla="*/ 3175 h 1787292"/>
              <a:gd name="connsiteX83" fmla="*/ 4734189 w 12192000"/>
              <a:gd name="connsiteY83" fmla="*/ 0 h 1787292"/>
              <a:gd name="connsiteX84" fmla="*/ 4802453 w 12192000"/>
              <a:gd name="connsiteY84" fmla="*/ 3175 h 1787292"/>
              <a:gd name="connsiteX85" fmla="*/ 4862777 w 12192000"/>
              <a:gd name="connsiteY85" fmla="*/ 9525 h 1787292"/>
              <a:gd name="connsiteX86" fmla="*/ 4915165 w 12192000"/>
              <a:gd name="connsiteY86" fmla="*/ 20637 h 1787292"/>
              <a:gd name="connsiteX87" fmla="*/ 4961201 w 12192000"/>
              <a:gd name="connsiteY87" fmla="*/ 36512 h 1787292"/>
              <a:gd name="connsiteX88" fmla="*/ 5002476 w 12192000"/>
              <a:gd name="connsiteY88" fmla="*/ 52387 h 1787292"/>
              <a:gd name="connsiteX89" fmla="*/ 5038989 w 12192000"/>
              <a:gd name="connsiteY89" fmla="*/ 68262 h 1787292"/>
              <a:gd name="connsiteX90" fmla="*/ 5077089 w 12192000"/>
              <a:gd name="connsiteY90" fmla="*/ 87312 h 1787292"/>
              <a:gd name="connsiteX91" fmla="*/ 5115189 w 12192000"/>
              <a:gd name="connsiteY91" fmla="*/ 106362 h 1787292"/>
              <a:gd name="connsiteX92" fmla="*/ 5151701 w 12192000"/>
              <a:gd name="connsiteY92" fmla="*/ 125412 h 1787292"/>
              <a:gd name="connsiteX93" fmla="*/ 5192976 w 12192000"/>
              <a:gd name="connsiteY93" fmla="*/ 141287 h 1787292"/>
              <a:gd name="connsiteX94" fmla="*/ 5239014 w 12192000"/>
              <a:gd name="connsiteY94" fmla="*/ 155575 h 1787292"/>
              <a:gd name="connsiteX95" fmla="*/ 5291401 w 12192000"/>
              <a:gd name="connsiteY95" fmla="*/ 166687 h 1787292"/>
              <a:gd name="connsiteX96" fmla="*/ 5351727 w 12192000"/>
              <a:gd name="connsiteY96" fmla="*/ 174625 h 1787292"/>
              <a:gd name="connsiteX97" fmla="*/ 5410199 w 12192000"/>
              <a:gd name="connsiteY97" fmla="*/ 175985 h 1787292"/>
              <a:gd name="connsiteX98" fmla="*/ 5468671 w 12192000"/>
              <a:gd name="connsiteY98" fmla="*/ 174625 h 1787292"/>
              <a:gd name="connsiteX99" fmla="*/ 5528996 w 12192000"/>
              <a:gd name="connsiteY99" fmla="*/ 166687 h 1787292"/>
              <a:gd name="connsiteX100" fmla="*/ 5581383 w 12192000"/>
              <a:gd name="connsiteY100" fmla="*/ 155575 h 1787292"/>
              <a:gd name="connsiteX101" fmla="*/ 5627421 w 12192000"/>
              <a:gd name="connsiteY101" fmla="*/ 141287 h 1787292"/>
              <a:gd name="connsiteX102" fmla="*/ 5668696 w 12192000"/>
              <a:gd name="connsiteY102" fmla="*/ 125412 h 1787292"/>
              <a:gd name="connsiteX103" fmla="*/ 5705209 w 12192000"/>
              <a:gd name="connsiteY103" fmla="*/ 106362 h 1787292"/>
              <a:gd name="connsiteX104" fmla="*/ 5743308 w 12192000"/>
              <a:gd name="connsiteY104" fmla="*/ 87312 h 1787292"/>
              <a:gd name="connsiteX105" fmla="*/ 5781408 w 12192000"/>
              <a:gd name="connsiteY105" fmla="*/ 68262 h 1787292"/>
              <a:gd name="connsiteX106" fmla="*/ 5817921 w 12192000"/>
              <a:gd name="connsiteY106" fmla="*/ 52387 h 1787292"/>
              <a:gd name="connsiteX107" fmla="*/ 5859196 w 12192000"/>
              <a:gd name="connsiteY107" fmla="*/ 36512 h 1787292"/>
              <a:gd name="connsiteX108" fmla="*/ 5905234 w 12192000"/>
              <a:gd name="connsiteY108" fmla="*/ 20637 h 1787292"/>
              <a:gd name="connsiteX109" fmla="*/ 5957621 w 12192000"/>
              <a:gd name="connsiteY109" fmla="*/ 9525 h 1787292"/>
              <a:gd name="connsiteX110" fmla="*/ 6017947 w 12192000"/>
              <a:gd name="connsiteY110" fmla="*/ 3175 h 1787292"/>
              <a:gd name="connsiteX111" fmla="*/ 6086208 w 12192000"/>
              <a:gd name="connsiteY111" fmla="*/ 0 h 1787292"/>
              <a:gd name="connsiteX112" fmla="*/ 6095999 w 12192000"/>
              <a:gd name="connsiteY112" fmla="*/ 455 h 1787292"/>
              <a:gd name="connsiteX113" fmla="*/ 6105789 w 12192000"/>
              <a:gd name="connsiteY113" fmla="*/ 0 h 1787292"/>
              <a:gd name="connsiteX114" fmla="*/ 6174052 w 12192000"/>
              <a:gd name="connsiteY114" fmla="*/ 3175 h 1787292"/>
              <a:gd name="connsiteX115" fmla="*/ 6234377 w 12192000"/>
              <a:gd name="connsiteY115" fmla="*/ 9525 h 1787292"/>
              <a:gd name="connsiteX116" fmla="*/ 6286764 w 12192000"/>
              <a:gd name="connsiteY116" fmla="*/ 20637 h 1787292"/>
              <a:gd name="connsiteX117" fmla="*/ 6332802 w 12192000"/>
              <a:gd name="connsiteY117" fmla="*/ 36512 h 1787292"/>
              <a:gd name="connsiteX118" fmla="*/ 6374077 w 12192000"/>
              <a:gd name="connsiteY118" fmla="*/ 52387 h 1787292"/>
              <a:gd name="connsiteX119" fmla="*/ 6410589 w 12192000"/>
              <a:gd name="connsiteY119" fmla="*/ 68262 h 1787292"/>
              <a:gd name="connsiteX120" fmla="*/ 6448689 w 12192000"/>
              <a:gd name="connsiteY120" fmla="*/ 87312 h 1787292"/>
              <a:gd name="connsiteX121" fmla="*/ 6486789 w 12192000"/>
              <a:gd name="connsiteY121" fmla="*/ 106362 h 1787292"/>
              <a:gd name="connsiteX122" fmla="*/ 6523302 w 12192000"/>
              <a:gd name="connsiteY122" fmla="*/ 125412 h 1787292"/>
              <a:gd name="connsiteX123" fmla="*/ 6564577 w 12192000"/>
              <a:gd name="connsiteY123" fmla="*/ 141287 h 1787292"/>
              <a:gd name="connsiteX124" fmla="*/ 6610614 w 12192000"/>
              <a:gd name="connsiteY124" fmla="*/ 155575 h 1787292"/>
              <a:gd name="connsiteX125" fmla="*/ 6663002 w 12192000"/>
              <a:gd name="connsiteY125" fmla="*/ 166687 h 1787292"/>
              <a:gd name="connsiteX126" fmla="*/ 6723327 w 12192000"/>
              <a:gd name="connsiteY126" fmla="*/ 174625 h 1787292"/>
              <a:gd name="connsiteX127" fmla="*/ 6781799 w 12192000"/>
              <a:gd name="connsiteY127" fmla="*/ 175985 h 1787292"/>
              <a:gd name="connsiteX128" fmla="*/ 6840271 w 12192000"/>
              <a:gd name="connsiteY128" fmla="*/ 174625 h 1787292"/>
              <a:gd name="connsiteX129" fmla="*/ 6900596 w 12192000"/>
              <a:gd name="connsiteY129" fmla="*/ 166687 h 1787292"/>
              <a:gd name="connsiteX130" fmla="*/ 6952983 w 12192000"/>
              <a:gd name="connsiteY130" fmla="*/ 155575 h 1787292"/>
              <a:gd name="connsiteX131" fmla="*/ 6999021 w 12192000"/>
              <a:gd name="connsiteY131" fmla="*/ 141287 h 1787292"/>
              <a:gd name="connsiteX132" fmla="*/ 7040296 w 12192000"/>
              <a:gd name="connsiteY132" fmla="*/ 125412 h 1787292"/>
              <a:gd name="connsiteX133" fmla="*/ 7076808 w 12192000"/>
              <a:gd name="connsiteY133" fmla="*/ 106362 h 1787292"/>
              <a:gd name="connsiteX134" fmla="*/ 7114908 w 12192000"/>
              <a:gd name="connsiteY134" fmla="*/ 87312 h 1787292"/>
              <a:gd name="connsiteX135" fmla="*/ 7153008 w 12192000"/>
              <a:gd name="connsiteY135" fmla="*/ 68262 h 1787292"/>
              <a:gd name="connsiteX136" fmla="*/ 7189521 w 12192000"/>
              <a:gd name="connsiteY136" fmla="*/ 52387 h 1787292"/>
              <a:gd name="connsiteX137" fmla="*/ 7230796 w 12192000"/>
              <a:gd name="connsiteY137" fmla="*/ 36512 h 1787292"/>
              <a:gd name="connsiteX138" fmla="*/ 7276833 w 12192000"/>
              <a:gd name="connsiteY138" fmla="*/ 20637 h 1787292"/>
              <a:gd name="connsiteX139" fmla="*/ 7329221 w 12192000"/>
              <a:gd name="connsiteY139" fmla="*/ 9525 h 1787292"/>
              <a:gd name="connsiteX140" fmla="*/ 7389546 w 12192000"/>
              <a:gd name="connsiteY140" fmla="*/ 3175 h 1787292"/>
              <a:gd name="connsiteX141" fmla="*/ 7457808 w 12192000"/>
              <a:gd name="connsiteY141" fmla="*/ 0 h 1787292"/>
              <a:gd name="connsiteX142" fmla="*/ 7526071 w 12192000"/>
              <a:gd name="connsiteY142" fmla="*/ 3175 h 1787292"/>
              <a:gd name="connsiteX143" fmla="*/ 7586396 w 12192000"/>
              <a:gd name="connsiteY143" fmla="*/ 9525 h 1787292"/>
              <a:gd name="connsiteX144" fmla="*/ 7638783 w 12192000"/>
              <a:gd name="connsiteY144" fmla="*/ 20637 h 1787292"/>
              <a:gd name="connsiteX145" fmla="*/ 7684821 w 12192000"/>
              <a:gd name="connsiteY145" fmla="*/ 36512 h 1787292"/>
              <a:gd name="connsiteX146" fmla="*/ 7726096 w 12192000"/>
              <a:gd name="connsiteY146" fmla="*/ 52387 h 1787292"/>
              <a:gd name="connsiteX147" fmla="*/ 7762608 w 12192000"/>
              <a:gd name="connsiteY147" fmla="*/ 68262 h 1787292"/>
              <a:gd name="connsiteX148" fmla="*/ 7800708 w 12192000"/>
              <a:gd name="connsiteY148" fmla="*/ 87312 h 1787292"/>
              <a:gd name="connsiteX149" fmla="*/ 7838808 w 12192000"/>
              <a:gd name="connsiteY149" fmla="*/ 106362 h 1787292"/>
              <a:gd name="connsiteX150" fmla="*/ 7875321 w 12192000"/>
              <a:gd name="connsiteY150" fmla="*/ 125412 h 1787292"/>
              <a:gd name="connsiteX151" fmla="*/ 7916596 w 12192000"/>
              <a:gd name="connsiteY151" fmla="*/ 141287 h 1787292"/>
              <a:gd name="connsiteX152" fmla="*/ 7962633 w 12192000"/>
              <a:gd name="connsiteY152" fmla="*/ 155575 h 1787292"/>
              <a:gd name="connsiteX153" fmla="*/ 8015021 w 12192000"/>
              <a:gd name="connsiteY153" fmla="*/ 166687 h 1787292"/>
              <a:gd name="connsiteX154" fmla="*/ 8075346 w 12192000"/>
              <a:gd name="connsiteY154" fmla="*/ 174625 h 1787292"/>
              <a:gd name="connsiteX155" fmla="*/ 8143608 w 12192000"/>
              <a:gd name="connsiteY155" fmla="*/ 176212 h 1787292"/>
              <a:gd name="connsiteX156" fmla="*/ 8211871 w 12192000"/>
              <a:gd name="connsiteY156" fmla="*/ 174625 h 1787292"/>
              <a:gd name="connsiteX157" fmla="*/ 8272196 w 12192000"/>
              <a:gd name="connsiteY157" fmla="*/ 166687 h 1787292"/>
              <a:gd name="connsiteX158" fmla="*/ 8324583 w 12192000"/>
              <a:gd name="connsiteY158" fmla="*/ 155575 h 1787292"/>
              <a:gd name="connsiteX159" fmla="*/ 8370621 w 12192000"/>
              <a:gd name="connsiteY159" fmla="*/ 141287 h 1787292"/>
              <a:gd name="connsiteX160" fmla="*/ 8411896 w 12192000"/>
              <a:gd name="connsiteY160" fmla="*/ 125412 h 1787292"/>
              <a:gd name="connsiteX161" fmla="*/ 8448408 w 12192000"/>
              <a:gd name="connsiteY161" fmla="*/ 106362 h 1787292"/>
              <a:gd name="connsiteX162" fmla="*/ 8486508 w 12192000"/>
              <a:gd name="connsiteY162" fmla="*/ 87312 h 1787292"/>
              <a:gd name="connsiteX163" fmla="*/ 8524608 w 12192000"/>
              <a:gd name="connsiteY163" fmla="*/ 68262 h 1787292"/>
              <a:gd name="connsiteX164" fmla="*/ 8561120 w 12192000"/>
              <a:gd name="connsiteY164" fmla="*/ 52387 h 1787292"/>
              <a:gd name="connsiteX165" fmla="*/ 8602396 w 12192000"/>
              <a:gd name="connsiteY165" fmla="*/ 36512 h 1787292"/>
              <a:gd name="connsiteX166" fmla="*/ 8648432 w 12192000"/>
              <a:gd name="connsiteY166" fmla="*/ 20637 h 1787292"/>
              <a:gd name="connsiteX167" fmla="*/ 8700820 w 12192000"/>
              <a:gd name="connsiteY167" fmla="*/ 9525 h 1787292"/>
              <a:gd name="connsiteX168" fmla="*/ 8761146 w 12192000"/>
              <a:gd name="connsiteY168" fmla="*/ 3175 h 1787292"/>
              <a:gd name="connsiteX169" fmla="*/ 8827820 w 12192000"/>
              <a:gd name="connsiteY169" fmla="*/ 0 h 1787292"/>
              <a:gd name="connsiteX170" fmla="*/ 8897670 w 12192000"/>
              <a:gd name="connsiteY170" fmla="*/ 3175 h 1787292"/>
              <a:gd name="connsiteX171" fmla="*/ 8957996 w 12192000"/>
              <a:gd name="connsiteY171" fmla="*/ 9525 h 1787292"/>
              <a:gd name="connsiteX172" fmla="*/ 9010382 w 12192000"/>
              <a:gd name="connsiteY172" fmla="*/ 20637 h 1787292"/>
              <a:gd name="connsiteX173" fmla="*/ 9056420 w 12192000"/>
              <a:gd name="connsiteY173" fmla="*/ 36512 h 1787292"/>
              <a:gd name="connsiteX174" fmla="*/ 9097696 w 12192000"/>
              <a:gd name="connsiteY174" fmla="*/ 52387 h 1787292"/>
              <a:gd name="connsiteX175" fmla="*/ 9134208 w 12192000"/>
              <a:gd name="connsiteY175" fmla="*/ 68262 h 1787292"/>
              <a:gd name="connsiteX176" fmla="*/ 9172308 w 12192000"/>
              <a:gd name="connsiteY176" fmla="*/ 87312 h 1787292"/>
              <a:gd name="connsiteX177" fmla="*/ 9210408 w 12192000"/>
              <a:gd name="connsiteY177" fmla="*/ 106362 h 1787292"/>
              <a:gd name="connsiteX178" fmla="*/ 9246920 w 12192000"/>
              <a:gd name="connsiteY178" fmla="*/ 125412 h 1787292"/>
              <a:gd name="connsiteX179" fmla="*/ 9288196 w 12192000"/>
              <a:gd name="connsiteY179" fmla="*/ 141287 h 1787292"/>
              <a:gd name="connsiteX180" fmla="*/ 9334232 w 12192000"/>
              <a:gd name="connsiteY180" fmla="*/ 155575 h 1787292"/>
              <a:gd name="connsiteX181" fmla="*/ 9386620 w 12192000"/>
              <a:gd name="connsiteY181" fmla="*/ 166687 h 1787292"/>
              <a:gd name="connsiteX182" fmla="*/ 9446946 w 12192000"/>
              <a:gd name="connsiteY182" fmla="*/ 174625 h 1787292"/>
              <a:gd name="connsiteX183" fmla="*/ 9515208 w 12192000"/>
              <a:gd name="connsiteY183" fmla="*/ 176212 h 1787292"/>
              <a:gd name="connsiteX184" fmla="*/ 9583470 w 12192000"/>
              <a:gd name="connsiteY184" fmla="*/ 174625 h 1787292"/>
              <a:gd name="connsiteX185" fmla="*/ 9643796 w 12192000"/>
              <a:gd name="connsiteY185" fmla="*/ 166687 h 1787292"/>
              <a:gd name="connsiteX186" fmla="*/ 9696182 w 12192000"/>
              <a:gd name="connsiteY186" fmla="*/ 155575 h 1787292"/>
              <a:gd name="connsiteX187" fmla="*/ 9742220 w 12192000"/>
              <a:gd name="connsiteY187" fmla="*/ 141287 h 1787292"/>
              <a:gd name="connsiteX188" fmla="*/ 9783496 w 12192000"/>
              <a:gd name="connsiteY188" fmla="*/ 125412 h 1787292"/>
              <a:gd name="connsiteX189" fmla="*/ 9820008 w 12192000"/>
              <a:gd name="connsiteY189" fmla="*/ 106362 h 1787292"/>
              <a:gd name="connsiteX190" fmla="*/ 9896208 w 12192000"/>
              <a:gd name="connsiteY190" fmla="*/ 68262 h 1787292"/>
              <a:gd name="connsiteX191" fmla="*/ 9932720 w 12192000"/>
              <a:gd name="connsiteY191" fmla="*/ 52387 h 1787292"/>
              <a:gd name="connsiteX192" fmla="*/ 9973996 w 12192000"/>
              <a:gd name="connsiteY192" fmla="*/ 36512 h 1787292"/>
              <a:gd name="connsiteX193" fmla="*/ 10020032 w 12192000"/>
              <a:gd name="connsiteY193" fmla="*/ 20637 h 1787292"/>
              <a:gd name="connsiteX194" fmla="*/ 10072420 w 12192000"/>
              <a:gd name="connsiteY194" fmla="*/ 9525 h 1787292"/>
              <a:gd name="connsiteX195" fmla="*/ 10132746 w 12192000"/>
              <a:gd name="connsiteY195" fmla="*/ 3175 h 1787292"/>
              <a:gd name="connsiteX196" fmla="*/ 10201008 w 12192000"/>
              <a:gd name="connsiteY196" fmla="*/ 0 h 1787292"/>
              <a:gd name="connsiteX197" fmla="*/ 10269270 w 12192000"/>
              <a:gd name="connsiteY197" fmla="*/ 3175 h 1787292"/>
              <a:gd name="connsiteX198" fmla="*/ 10329596 w 12192000"/>
              <a:gd name="connsiteY198" fmla="*/ 9525 h 1787292"/>
              <a:gd name="connsiteX199" fmla="*/ 10381982 w 12192000"/>
              <a:gd name="connsiteY199" fmla="*/ 20637 h 1787292"/>
              <a:gd name="connsiteX200" fmla="*/ 10428020 w 12192000"/>
              <a:gd name="connsiteY200" fmla="*/ 36512 h 1787292"/>
              <a:gd name="connsiteX201" fmla="*/ 10469296 w 12192000"/>
              <a:gd name="connsiteY201" fmla="*/ 52387 h 1787292"/>
              <a:gd name="connsiteX202" fmla="*/ 10505808 w 12192000"/>
              <a:gd name="connsiteY202" fmla="*/ 68262 h 1787292"/>
              <a:gd name="connsiteX203" fmla="*/ 10543908 w 12192000"/>
              <a:gd name="connsiteY203" fmla="*/ 87312 h 1787292"/>
              <a:gd name="connsiteX204" fmla="*/ 10582008 w 12192000"/>
              <a:gd name="connsiteY204" fmla="*/ 106362 h 1787292"/>
              <a:gd name="connsiteX205" fmla="*/ 10618520 w 12192000"/>
              <a:gd name="connsiteY205" fmla="*/ 125412 h 1787292"/>
              <a:gd name="connsiteX206" fmla="*/ 10659796 w 12192000"/>
              <a:gd name="connsiteY206" fmla="*/ 141287 h 1787292"/>
              <a:gd name="connsiteX207" fmla="*/ 10705832 w 12192000"/>
              <a:gd name="connsiteY207" fmla="*/ 155575 h 1787292"/>
              <a:gd name="connsiteX208" fmla="*/ 10758220 w 12192000"/>
              <a:gd name="connsiteY208" fmla="*/ 166687 h 1787292"/>
              <a:gd name="connsiteX209" fmla="*/ 10818546 w 12192000"/>
              <a:gd name="connsiteY209" fmla="*/ 174625 h 1787292"/>
              <a:gd name="connsiteX210" fmla="*/ 10886808 w 12192000"/>
              <a:gd name="connsiteY210" fmla="*/ 176212 h 1787292"/>
              <a:gd name="connsiteX211" fmla="*/ 10955070 w 12192000"/>
              <a:gd name="connsiteY211" fmla="*/ 174625 h 1787292"/>
              <a:gd name="connsiteX212" fmla="*/ 11015396 w 12192000"/>
              <a:gd name="connsiteY212" fmla="*/ 166687 h 1787292"/>
              <a:gd name="connsiteX213" fmla="*/ 11067782 w 12192000"/>
              <a:gd name="connsiteY213" fmla="*/ 155575 h 1787292"/>
              <a:gd name="connsiteX214" fmla="*/ 11113820 w 12192000"/>
              <a:gd name="connsiteY214" fmla="*/ 141287 h 1787292"/>
              <a:gd name="connsiteX215" fmla="*/ 11155096 w 12192000"/>
              <a:gd name="connsiteY215" fmla="*/ 125412 h 1787292"/>
              <a:gd name="connsiteX216" fmla="*/ 11191608 w 12192000"/>
              <a:gd name="connsiteY216" fmla="*/ 106362 h 1787292"/>
              <a:gd name="connsiteX217" fmla="*/ 11229708 w 12192000"/>
              <a:gd name="connsiteY217" fmla="*/ 87312 h 1787292"/>
              <a:gd name="connsiteX218" fmla="*/ 11267808 w 12192000"/>
              <a:gd name="connsiteY218" fmla="*/ 68262 h 1787292"/>
              <a:gd name="connsiteX219" fmla="*/ 11304320 w 12192000"/>
              <a:gd name="connsiteY219" fmla="*/ 52387 h 1787292"/>
              <a:gd name="connsiteX220" fmla="*/ 11345596 w 12192000"/>
              <a:gd name="connsiteY220" fmla="*/ 36512 h 1787292"/>
              <a:gd name="connsiteX221" fmla="*/ 11391632 w 12192000"/>
              <a:gd name="connsiteY221" fmla="*/ 20637 h 1787292"/>
              <a:gd name="connsiteX222" fmla="*/ 11444020 w 12192000"/>
              <a:gd name="connsiteY222" fmla="*/ 9525 h 1787292"/>
              <a:gd name="connsiteX223" fmla="*/ 11504346 w 12192000"/>
              <a:gd name="connsiteY223" fmla="*/ 3175 h 1787292"/>
              <a:gd name="connsiteX224" fmla="*/ 11572608 w 12192000"/>
              <a:gd name="connsiteY224" fmla="*/ 0 h 1787292"/>
              <a:gd name="connsiteX225" fmla="*/ 11640870 w 12192000"/>
              <a:gd name="connsiteY225" fmla="*/ 3175 h 1787292"/>
              <a:gd name="connsiteX226" fmla="*/ 11701196 w 12192000"/>
              <a:gd name="connsiteY226" fmla="*/ 9525 h 1787292"/>
              <a:gd name="connsiteX227" fmla="*/ 11753582 w 12192000"/>
              <a:gd name="connsiteY227" fmla="*/ 20637 h 1787292"/>
              <a:gd name="connsiteX228" fmla="*/ 11799620 w 12192000"/>
              <a:gd name="connsiteY228" fmla="*/ 36512 h 1787292"/>
              <a:gd name="connsiteX229" fmla="*/ 11840896 w 12192000"/>
              <a:gd name="connsiteY229" fmla="*/ 52387 h 1787292"/>
              <a:gd name="connsiteX230" fmla="*/ 11877408 w 12192000"/>
              <a:gd name="connsiteY230" fmla="*/ 68262 h 1787292"/>
              <a:gd name="connsiteX231" fmla="*/ 11915508 w 12192000"/>
              <a:gd name="connsiteY231" fmla="*/ 87312 h 1787292"/>
              <a:gd name="connsiteX232" fmla="*/ 11953608 w 12192000"/>
              <a:gd name="connsiteY232" fmla="*/ 106362 h 1787292"/>
              <a:gd name="connsiteX233" fmla="*/ 11990120 w 12192000"/>
              <a:gd name="connsiteY233" fmla="*/ 125412 h 1787292"/>
              <a:gd name="connsiteX234" fmla="*/ 12031396 w 12192000"/>
              <a:gd name="connsiteY234" fmla="*/ 141287 h 1787292"/>
              <a:gd name="connsiteX235" fmla="*/ 12077432 w 12192000"/>
              <a:gd name="connsiteY235" fmla="*/ 155575 h 1787292"/>
              <a:gd name="connsiteX236" fmla="*/ 12129820 w 12192000"/>
              <a:gd name="connsiteY236" fmla="*/ 166688 h 1787292"/>
              <a:gd name="connsiteX237" fmla="*/ 12190146 w 12192000"/>
              <a:gd name="connsiteY237" fmla="*/ 174625 h 1787292"/>
              <a:gd name="connsiteX238" fmla="*/ 12192000 w 12192000"/>
              <a:gd name="connsiteY238" fmla="*/ 174668 h 1787292"/>
              <a:gd name="connsiteX239" fmla="*/ 12192000 w 12192000"/>
              <a:gd name="connsiteY239" fmla="*/ 885826 h 1787292"/>
              <a:gd name="connsiteX240" fmla="*/ 12192000 w 12192000"/>
              <a:gd name="connsiteY240" fmla="*/ 1787292 h 1787292"/>
              <a:gd name="connsiteX241" fmla="*/ 0 w 12192000"/>
              <a:gd name="connsiteY241" fmla="*/ 1787292 h 1787292"/>
              <a:gd name="connsiteX242" fmla="*/ 0 w 12192000"/>
              <a:gd name="connsiteY242" fmla="*/ 885826 h 1787292"/>
              <a:gd name="connsiteX243" fmla="*/ 0 w 12192000"/>
              <a:gd name="connsiteY243" fmla="*/ 174668 h 1787292"/>
              <a:gd name="connsiteX244" fmla="*/ 1852 w 12192000"/>
              <a:gd name="connsiteY244" fmla="*/ 174625 h 1787292"/>
              <a:gd name="connsiteX245" fmla="*/ 62177 w 12192000"/>
              <a:gd name="connsiteY245" fmla="*/ 166687 h 1787292"/>
              <a:gd name="connsiteX246" fmla="*/ 114564 w 12192000"/>
              <a:gd name="connsiteY246" fmla="*/ 155575 h 1787292"/>
              <a:gd name="connsiteX247" fmla="*/ 160602 w 12192000"/>
              <a:gd name="connsiteY247" fmla="*/ 141287 h 1787292"/>
              <a:gd name="connsiteX248" fmla="*/ 201877 w 12192000"/>
              <a:gd name="connsiteY248" fmla="*/ 125412 h 1787292"/>
              <a:gd name="connsiteX249" fmla="*/ 238389 w 12192000"/>
              <a:gd name="connsiteY249" fmla="*/ 106362 h 1787292"/>
              <a:gd name="connsiteX250" fmla="*/ 276489 w 12192000"/>
              <a:gd name="connsiteY250" fmla="*/ 87312 h 1787292"/>
              <a:gd name="connsiteX251" fmla="*/ 314589 w 12192000"/>
              <a:gd name="connsiteY251" fmla="*/ 68262 h 1787292"/>
              <a:gd name="connsiteX252" fmla="*/ 351102 w 12192000"/>
              <a:gd name="connsiteY252" fmla="*/ 52387 h 1787292"/>
              <a:gd name="connsiteX253" fmla="*/ 392377 w 12192000"/>
              <a:gd name="connsiteY253" fmla="*/ 36512 h 1787292"/>
              <a:gd name="connsiteX254" fmla="*/ 438414 w 12192000"/>
              <a:gd name="connsiteY254" fmla="*/ 20637 h 1787292"/>
              <a:gd name="connsiteX255" fmla="*/ 490802 w 12192000"/>
              <a:gd name="connsiteY255" fmla="*/ 9525 h 1787292"/>
              <a:gd name="connsiteX256" fmla="*/ 551127 w 12192000"/>
              <a:gd name="connsiteY256" fmla="*/ 3175 h 1787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Lst>
            <a:rect l="l" t="t" r="r" b="b"/>
            <a:pathLst>
              <a:path w="12192000" h="1787292">
                <a:moveTo>
                  <a:pt x="619389" y="0"/>
                </a:moveTo>
                <a:lnTo>
                  <a:pt x="687652" y="3175"/>
                </a:lnTo>
                <a:lnTo>
                  <a:pt x="747977" y="9525"/>
                </a:lnTo>
                <a:lnTo>
                  <a:pt x="800364" y="20637"/>
                </a:lnTo>
                <a:lnTo>
                  <a:pt x="846402" y="36512"/>
                </a:lnTo>
                <a:lnTo>
                  <a:pt x="887677" y="52387"/>
                </a:lnTo>
                <a:lnTo>
                  <a:pt x="924189" y="68262"/>
                </a:lnTo>
                <a:lnTo>
                  <a:pt x="962289" y="87312"/>
                </a:lnTo>
                <a:lnTo>
                  <a:pt x="1000389" y="106362"/>
                </a:lnTo>
                <a:lnTo>
                  <a:pt x="1036902" y="125412"/>
                </a:lnTo>
                <a:lnTo>
                  <a:pt x="1078177" y="141287"/>
                </a:lnTo>
                <a:lnTo>
                  <a:pt x="1124214" y="155575"/>
                </a:lnTo>
                <a:lnTo>
                  <a:pt x="1176602" y="166687"/>
                </a:lnTo>
                <a:lnTo>
                  <a:pt x="1236927" y="174625"/>
                </a:lnTo>
                <a:lnTo>
                  <a:pt x="1305189" y="176212"/>
                </a:lnTo>
                <a:lnTo>
                  <a:pt x="1373452" y="174625"/>
                </a:lnTo>
                <a:lnTo>
                  <a:pt x="1433777" y="166687"/>
                </a:lnTo>
                <a:lnTo>
                  <a:pt x="1486164" y="155575"/>
                </a:lnTo>
                <a:lnTo>
                  <a:pt x="1532202" y="141287"/>
                </a:lnTo>
                <a:lnTo>
                  <a:pt x="1573477" y="125412"/>
                </a:lnTo>
                <a:lnTo>
                  <a:pt x="1609989" y="106362"/>
                </a:lnTo>
                <a:lnTo>
                  <a:pt x="1648089" y="87312"/>
                </a:lnTo>
                <a:lnTo>
                  <a:pt x="1686189" y="68262"/>
                </a:lnTo>
                <a:lnTo>
                  <a:pt x="1722702" y="52387"/>
                </a:lnTo>
                <a:lnTo>
                  <a:pt x="1763977" y="36512"/>
                </a:lnTo>
                <a:lnTo>
                  <a:pt x="1810014" y="20637"/>
                </a:lnTo>
                <a:lnTo>
                  <a:pt x="1862402" y="9525"/>
                </a:lnTo>
                <a:lnTo>
                  <a:pt x="1922727" y="3175"/>
                </a:lnTo>
                <a:lnTo>
                  <a:pt x="1990989" y="0"/>
                </a:lnTo>
                <a:lnTo>
                  <a:pt x="2059252" y="3175"/>
                </a:lnTo>
                <a:lnTo>
                  <a:pt x="2119577" y="9525"/>
                </a:lnTo>
                <a:lnTo>
                  <a:pt x="2171964" y="20637"/>
                </a:lnTo>
                <a:lnTo>
                  <a:pt x="2218002" y="36512"/>
                </a:lnTo>
                <a:lnTo>
                  <a:pt x="2259277" y="52387"/>
                </a:lnTo>
                <a:lnTo>
                  <a:pt x="2295789" y="68262"/>
                </a:lnTo>
                <a:lnTo>
                  <a:pt x="2333889" y="87312"/>
                </a:lnTo>
                <a:lnTo>
                  <a:pt x="2371989" y="106362"/>
                </a:lnTo>
                <a:lnTo>
                  <a:pt x="2408502" y="125412"/>
                </a:lnTo>
                <a:lnTo>
                  <a:pt x="2449777" y="141287"/>
                </a:lnTo>
                <a:lnTo>
                  <a:pt x="2495814" y="155575"/>
                </a:lnTo>
                <a:lnTo>
                  <a:pt x="2548202" y="166687"/>
                </a:lnTo>
                <a:lnTo>
                  <a:pt x="2608527" y="174625"/>
                </a:lnTo>
                <a:lnTo>
                  <a:pt x="2676789" y="176212"/>
                </a:lnTo>
                <a:lnTo>
                  <a:pt x="2745052" y="174625"/>
                </a:lnTo>
                <a:lnTo>
                  <a:pt x="2805377" y="166687"/>
                </a:lnTo>
                <a:lnTo>
                  <a:pt x="2857764" y="155575"/>
                </a:lnTo>
                <a:lnTo>
                  <a:pt x="2903802" y="141287"/>
                </a:lnTo>
                <a:lnTo>
                  <a:pt x="2945077" y="125412"/>
                </a:lnTo>
                <a:lnTo>
                  <a:pt x="2981589" y="106362"/>
                </a:lnTo>
                <a:lnTo>
                  <a:pt x="3019689" y="87312"/>
                </a:lnTo>
                <a:lnTo>
                  <a:pt x="3057789" y="68262"/>
                </a:lnTo>
                <a:lnTo>
                  <a:pt x="3094302" y="52387"/>
                </a:lnTo>
                <a:lnTo>
                  <a:pt x="3135577" y="36512"/>
                </a:lnTo>
                <a:lnTo>
                  <a:pt x="3181614" y="20637"/>
                </a:lnTo>
                <a:lnTo>
                  <a:pt x="3234002" y="9525"/>
                </a:lnTo>
                <a:lnTo>
                  <a:pt x="3294327" y="3175"/>
                </a:lnTo>
                <a:lnTo>
                  <a:pt x="3361002" y="0"/>
                </a:lnTo>
                <a:lnTo>
                  <a:pt x="3430852" y="3175"/>
                </a:lnTo>
                <a:lnTo>
                  <a:pt x="3491177" y="9525"/>
                </a:lnTo>
                <a:lnTo>
                  <a:pt x="3543564" y="20637"/>
                </a:lnTo>
                <a:lnTo>
                  <a:pt x="3589602" y="36512"/>
                </a:lnTo>
                <a:lnTo>
                  <a:pt x="3630877" y="52387"/>
                </a:lnTo>
                <a:lnTo>
                  <a:pt x="3667389" y="68262"/>
                </a:lnTo>
                <a:lnTo>
                  <a:pt x="3705489" y="87312"/>
                </a:lnTo>
                <a:lnTo>
                  <a:pt x="3743589" y="106362"/>
                </a:lnTo>
                <a:lnTo>
                  <a:pt x="3780102" y="125412"/>
                </a:lnTo>
                <a:lnTo>
                  <a:pt x="3821377" y="141287"/>
                </a:lnTo>
                <a:lnTo>
                  <a:pt x="3867414" y="155575"/>
                </a:lnTo>
                <a:lnTo>
                  <a:pt x="3919802" y="166687"/>
                </a:lnTo>
                <a:lnTo>
                  <a:pt x="3980127" y="174625"/>
                </a:lnTo>
                <a:lnTo>
                  <a:pt x="4048389" y="176212"/>
                </a:lnTo>
                <a:lnTo>
                  <a:pt x="4116652" y="174625"/>
                </a:lnTo>
                <a:lnTo>
                  <a:pt x="4176977" y="166687"/>
                </a:lnTo>
                <a:lnTo>
                  <a:pt x="4229364" y="155575"/>
                </a:lnTo>
                <a:lnTo>
                  <a:pt x="4275402" y="141287"/>
                </a:lnTo>
                <a:lnTo>
                  <a:pt x="4316677" y="125412"/>
                </a:lnTo>
                <a:lnTo>
                  <a:pt x="4353189" y="106362"/>
                </a:lnTo>
                <a:lnTo>
                  <a:pt x="4429389" y="68262"/>
                </a:lnTo>
                <a:lnTo>
                  <a:pt x="4465902" y="52387"/>
                </a:lnTo>
                <a:lnTo>
                  <a:pt x="4507177" y="36512"/>
                </a:lnTo>
                <a:lnTo>
                  <a:pt x="4553214" y="20637"/>
                </a:lnTo>
                <a:lnTo>
                  <a:pt x="4605602" y="9525"/>
                </a:lnTo>
                <a:lnTo>
                  <a:pt x="4665928" y="3175"/>
                </a:lnTo>
                <a:lnTo>
                  <a:pt x="4734189" y="0"/>
                </a:lnTo>
                <a:lnTo>
                  <a:pt x="4802453" y="3175"/>
                </a:lnTo>
                <a:lnTo>
                  <a:pt x="4862777" y="9525"/>
                </a:lnTo>
                <a:lnTo>
                  <a:pt x="4915165" y="20637"/>
                </a:lnTo>
                <a:lnTo>
                  <a:pt x="4961201" y="36512"/>
                </a:lnTo>
                <a:lnTo>
                  <a:pt x="5002476" y="52387"/>
                </a:lnTo>
                <a:lnTo>
                  <a:pt x="5038989" y="68262"/>
                </a:lnTo>
                <a:lnTo>
                  <a:pt x="5077089" y="87312"/>
                </a:lnTo>
                <a:lnTo>
                  <a:pt x="5115189" y="106362"/>
                </a:lnTo>
                <a:lnTo>
                  <a:pt x="5151701" y="125412"/>
                </a:lnTo>
                <a:lnTo>
                  <a:pt x="5192976" y="141287"/>
                </a:lnTo>
                <a:lnTo>
                  <a:pt x="5239014" y="155575"/>
                </a:lnTo>
                <a:lnTo>
                  <a:pt x="5291401" y="166687"/>
                </a:lnTo>
                <a:lnTo>
                  <a:pt x="5351727" y="174625"/>
                </a:lnTo>
                <a:lnTo>
                  <a:pt x="5410199" y="175985"/>
                </a:lnTo>
                <a:lnTo>
                  <a:pt x="5468671" y="174625"/>
                </a:lnTo>
                <a:lnTo>
                  <a:pt x="5528996" y="166687"/>
                </a:lnTo>
                <a:lnTo>
                  <a:pt x="5581383" y="155575"/>
                </a:lnTo>
                <a:lnTo>
                  <a:pt x="5627421" y="141287"/>
                </a:lnTo>
                <a:lnTo>
                  <a:pt x="5668696" y="125412"/>
                </a:lnTo>
                <a:lnTo>
                  <a:pt x="5705209" y="106362"/>
                </a:lnTo>
                <a:lnTo>
                  <a:pt x="5743308" y="87312"/>
                </a:lnTo>
                <a:lnTo>
                  <a:pt x="5781408" y="68262"/>
                </a:lnTo>
                <a:lnTo>
                  <a:pt x="5817921" y="52387"/>
                </a:lnTo>
                <a:lnTo>
                  <a:pt x="5859196" y="36512"/>
                </a:lnTo>
                <a:lnTo>
                  <a:pt x="5905234" y="20637"/>
                </a:lnTo>
                <a:lnTo>
                  <a:pt x="5957621" y="9525"/>
                </a:lnTo>
                <a:lnTo>
                  <a:pt x="6017947" y="3175"/>
                </a:lnTo>
                <a:lnTo>
                  <a:pt x="6086208" y="0"/>
                </a:lnTo>
                <a:lnTo>
                  <a:pt x="6095999" y="455"/>
                </a:lnTo>
                <a:lnTo>
                  <a:pt x="6105789" y="0"/>
                </a:lnTo>
                <a:lnTo>
                  <a:pt x="6174052" y="3175"/>
                </a:lnTo>
                <a:lnTo>
                  <a:pt x="6234377" y="9525"/>
                </a:lnTo>
                <a:lnTo>
                  <a:pt x="6286764" y="20637"/>
                </a:lnTo>
                <a:lnTo>
                  <a:pt x="6332802" y="36512"/>
                </a:lnTo>
                <a:lnTo>
                  <a:pt x="6374077" y="52387"/>
                </a:lnTo>
                <a:lnTo>
                  <a:pt x="6410589" y="68262"/>
                </a:lnTo>
                <a:lnTo>
                  <a:pt x="6448689" y="87312"/>
                </a:lnTo>
                <a:lnTo>
                  <a:pt x="6486789" y="106362"/>
                </a:lnTo>
                <a:lnTo>
                  <a:pt x="6523302" y="125412"/>
                </a:lnTo>
                <a:lnTo>
                  <a:pt x="6564577" y="141287"/>
                </a:lnTo>
                <a:lnTo>
                  <a:pt x="6610614" y="155575"/>
                </a:lnTo>
                <a:lnTo>
                  <a:pt x="6663002" y="166687"/>
                </a:lnTo>
                <a:lnTo>
                  <a:pt x="6723327" y="174625"/>
                </a:lnTo>
                <a:lnTo>
                  <a:pt x="6781799" y="175985"/>
                </a:lnTo>
                <a:lnTo>
                  <a:pt x="6840271" y="174625"/>
                </a:lnTo>
                <a:lnTo>
                  <a:pt x="6900596" y="166687"/>
                </a:lnTo>
                <a:lnTo>
                  <a:pt x="6952983" y="155575"/>
                </a:lnTo>
                <a:lnTo>
                  <a:pt x="6999021" y="141287"/>
                </a:lnTo>
                <a:lnTo>
                  <a:pt x="7040296" y="125412"/>
                </a:lnTo>
                <a:lnTo>
                  <a:pt x="7076808" y="106362"/>
                </a:lnTo>
                <a:lnTo>
                  <a:pt x="7114908" y="87312"/>
                </a:lnTo>
                <a:lnTo>
                  <a:pt x="7153008" y="68262"/>
                </a:lnTo>
                <a:lnTo>
                  <a:pt x="7189521" y="52387"/>
                </a:lnTo>
                <a:lnTo>
                  <a:pt x="7230796" y="36512"/>
                </a:lnTo>
                <a:lnTo>
                  <a:pt x="7276833" y="20637"/>
                </a:lnTo>
                <a:lnTo>
                  <a:pt x="7329221" y="9525"/>
                </a:lnTo>
                <a:lnTo>
                  <a:pt x="7389546" y="3175"/>
                </a:lnTo>
                <a:lnTo>
                  <a:pt x="7457808" y="0"/>
                </a:lnTo>
                <a:lnTo>
                  <a:pt x="7526071" y="3175"/>
                </a:lnTo>
                <a:lnTo>
                  <a:pt x="7586396" y="9525"/>
                </a:lnTo>
                <a:lnTo>
                  <a:pt x="7638783" y="20637"/>
                </a:lnTo>
                <a:lnTo>
                  <a:pt x="7684821" y="36512"/>
                </a:lnTo>
                <a:lnTo>
                  <a:pt x="7726096" y="52387"/>
                </a:lnTo>
                <a:lnTo>
                  <a:pt x="7762608" y="68262"/>
                </a:lnTo>
                <a:lnTo>
                  <a:pt x="7800708" y="87312"/>
                </a:lnTo>
                <a:lnTo>
                  <a:pt x="7838808" y="106362"/>
                </a:lnTo>
                <a:lnTo>
                  <a:pt x="7875321" y="125412"/>
                </a:lnTo>
                <a:lnTo>
                  <a:pt x="7916596" y="141287"/>
                </a:lnTo>
                <a:lnTo>
                  <a:pt x="7962633" y="155575"/>
                </a:lnTo>
                <a:lnTo>
                  <a:pt x="8015021" y="166687"/>
                </a:lnTo>
                <a:lnTo>
                  <a:pt x="8075346" y="174625"/>
                </a:lnTo>
                <a:lnTo>
                  <a:pt x="8143608" y="176212"/>
                </a:lnTo>
                <a:lnTo>
                  <a:pt x="8211871" y="174625"/>
                </a:lnTo>
                <a:lnTo>
                  <a:pt x="8272196" y="166687"/>
                </a:lnTo>
                <a:lnTo>
                  <a:pt x="8324583" y="155575"/>
                </a:lnTo>
                <a:lnTo>
                  <a:pt x="8370621" y="141287"/>
                </a:lnTo>
                <a:lnTo>
                  <a:pt x="8411896" y="125412"/>
                </a:lnTo>
                <a:lnTo>
                  <a:pt x="8448408" y="106362"/>
                </a:lnTo>
                <a:lnTo>
                  <a:pt x="8486508" y="87312"/>
                </a:lnTo>
                <a:lnTo>
                  <a:pt x="8524608" y="68262"/>
                </a:lnTo>
                <a:lnTo>
                  <a:pt x="8561120" y="52387"/>
                </a:lnTo>
                <a:lnTo>
                  <a:pt x="8602396" y="36512"/>
                </a:lnTo>
                <a:lnTo>
                  <a:pt x="8648432" y="20637"/>
                </a:lnTo>
                <a:lnTo>
                  <a:pt x="8700820" y="9525"/>
                </a:lnTo>
                <a:lnTo>
                  <a:pt x="8761146" y="3175"/>
                </a:lnTo>
                <a:lnTo>
                  <a:pt x="8827820" y="0"/>
                </a:lnTo>
                <a:lnTo>
                  <a:pt x="8897670" y="3175"/>
                </a:lnTo>
                <a:lnTo>
                  <a:pt x="8957996" y="9525"/>
                </a:lnTo>
                <a:lnTo>
                  <a:pt x="9010382" y="20637"/>
                </a:lnTo>
                <a:lnTo>
                  <a:pt x="9056420" y="36512"/>
                </a:lnTo>
                <a:lnTo>
                  <a:pt x="9097696" y="52387"/>
                </a:lnTo>
                <a:lnTo>
                  <a:pt x="9134208" y="68262"/>
                </a:lnTo>
                <a:lnTo>
                  <a:pt x="9172308" y="87312"/>
                </a:lnTo>
                <a:lnTo>
                  <a:pt x="9210408" y="106362"/>
                </a:lnTo>
                <a:lnTo>
                  <a:pt x="9246920" y="125412"/>
                </a:lnTo>
                <a:lnTo>
                  <a:pt x="9288196" y="141287"/>
                </a:lnTo>
                <a:lnTo>
                  <a:pt x="9334232" y="155575"/>
                </a:lnTo>
                <a:lnTo>
                  <a:pt x="9386620" y="166687"/>
                </a:lnTo>
                <a:lnTo>
                  <a:pt x="9446946" y="174625"/>
                </a:lnTo>
                <a:lnTo>
                  <a:pt x="9515208" y="176212"/>
                </a:lnTo>
                <a:lnTo>
                  <a:pt x="9583470" y="174625"/>
                </a:lnTo>
                <a:lnTo>
                  <a:pt x="9643796" y="166687"/>
                </a:lnTo>
                <a:lnTo>
                  <a:pt x="9696182" y="155575"/>
                </a:lnTo>
                <a:lnTo>
                  <a:pt x="9742220" y="141287"/>
                </a:lnTo>
                <a:lnTo>
                  <a:pt x="9783496" y="125412"/>
                </a:lnTo>
                <a:lnTo>
                  <a:pt x="9820008" y="106362"/>
                </a:lnTo>
                <a:lnTo>
                  <a:pt x="9896208" y="68262"/>
                </a:lnTo>
                <a:lnTo>
                  <a:pt x="9932720" y="52387"/>
                </a:lnTo>
                <a:lnTo>
                  <a:pt x="9973996" y="36512"/>
                </a:lnTo>
                <a:lnTo>
                  <a:pt x="10020032" y="20637"/>
                </a:lnTo>
                <a:lnTo>
                  <a:pt x="10072420" y="9525"/>
                </a:lnTo>
                <a:lnTo>
                  <a:pt x="10132746" y="3175"/>
                </a:lnTo>
                <a:lnTo>
                  <a:pt x="10201008" y="0"/>
                </a:lnTo>
                <a:lnTo>
                  <a:pt x="10269270" y="3175"/>
                </a:lnTo>
                <a:lnTo>
                  <a:pt x="10329596" y="9525"/>
                </a:lnTo>
                <a:lnTo>
                  <a:pt x="10381982" y="20637"/>
                </a:lnTo>
                <a:lnTo>
                  <a:pt x="10428020" y="36512"/>
                </a:lnTo>
                <a:lnTo>
                  <a:pt x="10469296" y="52387"/>
                </a:lnTo>
                <a:lnTo>
                  <a:pt x="10505808" y="68262"/>
                </a:lnTo>
                <a:lnTo>
                  <a:pt x="10543908" y="87312"/>
                </a:lnTo>
                <a:lnTo>
                  <a:pt x="10582008" y="106362"/>
                </a:lnTo>
                <a:lnTo>
                  <a:pt x="10618520" y="125412"/>
                </a:lnTo>
                <a:lnTo>
                  <a:pt x="10659796" y="141287"/>
                </a:lnTo>
                <a:lnTo>
                  <a:pt x="10705832" y="155575"/>
                </a:lnTo>
                <a:lnTo>
                  <a:pt x="10758220" y="166687"/>
                </a:lnTo>
                <a:lnTo>
                  <a:pt x="10818546" y="174625"/>
                </a:lnTo>
                <a:lnTo>
                  <a:pt x="10886808" y="176212"/>
                </a:lnTo>
                <a:lnTo>
                  <a:pt x="10955070" y="174625"/>
                </a:lnTo>
                <a:lnTo>
                  <a:pt x="11015396" y="166687"/>
                </a:lnTo>
                <a:lnTo>
                  <a:pt x="11067782" y="155575"/>
                </a:lnTo>
                <a:lnTo>
                  <a:pt x="11113820" y="141287"/>
                </a:lnTo>
                <a:lnTo>
                  <a:pt x="11155096" y="125412"/>
                </a:lnTo>
                <a:lnTo>
                  <a:pt x="11191608" y="106362"/>
                </a:lnTo>
                <a:lnTo>
                  <a:pt x="11229708" y="87312"/>
                </a:lnTo>
                <a:lnTo>
                  <a:pt x="11267808" y="68262"/>
                </a:lnTo>
                <a:lnTo>
                  <a:pt x="11304320" y="52387"/>
                </a:lnTo>
                <a:lnTo>
                  <a:pt x="11345596" y="36512"/>
                </a:lnTo>
                <a:lnTo>
                  <a:pt x="11391632" y="20637"/>
                </a:lnTo>
                <a:lnTo>
                  <a:pt x="11444020" y="9525"/>
                </a:lnTo>
                <a:lnTo>
                  <a:pt x="11504346" y="3175"/>
                </a:lnTo>
                <a:lnTo>
                  <a:pt x="11572608" y="0"/>
                </a:lnTo>
                <a:lnTo>
                  <a:pt x="11640870" y="3175"/>
                </a:lnTo>
                <a:lnTo>
                  <a:pt x="11701196" y="9525"/>
                </a:lnTo>
                <a:lnTo>
                  <a:pt x="11753582" y="20637"/>
                </a:lnTo>
                <a:lnTo>
                  <a:pt x="11799620" y="36512"/>
                </a:lnTo>
                <a:lnTo>
                  <a:pt x="11840896" y="52387"/>
                </a:lnTo>
                <a:lnTo>
                  <a:pt x="11877408" y="68262"/>
                </a:lnTo>
                <a:lnTo>
                  <a:pt x="11915508" y="87312"/>
                </a:lnTo>
                <a:lnTo>
                  <a:pt x="11953608" y="106362"/>
                </a:lnTo>
                <a:lnTo>
                  <a:pt x="11990120" y="125412"/>
                </a:lnTo>
                <a:lnTo>
                  <a:pt x="12031396" y="141287"/>
                </a:lnTo>
                <a:lnTo>
                  <a:pt x="12077432" y="155575"/>
                </a:lnTo>
                <a:lnTo>
                  <a:pt x="12129820" y="166688"/>
                </a:lnTo>
                <a:lnTo>
                  <a:pt x="12190146" y="174625"/>
                </a:lnTo>
                <a:lnTo>
                  <a:pt x="12192000" y="174668"/>
                </a:lnTo>
                <a:lnTo>
                  <a:pt x="12192000" y="885826"/>
                </a:lnTo>
                <a:lnTo>
                  <a:pt x="12192000" y="1787292"/>
                </a:lnTo>
                <a:lnTo>
                  <a:pt x="0" y="1787292"/>
                </a:lnTo>
                <a:lnTo>
                  <a:pt x="0" y="885826"/>
                </a:lnTo>
                <a:lnTo>
                  <a:pt x="0" y="174668"/>
                </a:lnTo>
                <a:lnTo>
                  <a:pt x="1852" y="174625"/>
                </a:lnTo>
                <a:lnTo>
                  <a:pt x="62177" y="166687"/>
                </a:lnTo>
                <a:lnTo>
                  <a:pt x="114564" y="155575"/>
                </a:lnTo>
                <a:lnTo>
                  <a:pt x="160602" y="141287"/>
                </a:lnTo>
                <a:lnTo>
                  <a:pt x="201877" y="125412"/>
                </a:lnTo>
                <a:lnTo>
                  <a:pt x="238389" y="106362"/>
                </a:lnTo>
                <a:lnTo>
                  <a:pt x="276489" y="87312"/>
                </a:lnTo>
                <a:lnTo>
                  <a:pt x="314589" y="68262"/>
                </a:lnTo>
                <a:lnTo>
                  <a:pt x="351102" y="52387"/>
                </a:lnTo>
                <a:lnTo>
                  <a:pt x="392377" y="36512"/>
                </a:lnTo>
                <a:lnTo>
                  <a:pt x="438414" y="20637"/>
                </a:lnTo>
                <a:lnTo>
                  <a:pt x="490802" y="9525"/>
                </a:lnTo>
                <a:lnTo>
                  <a:pt x="551127" y="317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53094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テキスト ボックス 13">
            <a:extLst>
              <a:ext uri="{FF2B5EF4-FFF2-40B4-BE49-F238E27FC236}">
                <a16:creationId xmlns:a16="http://schemas.microsoft.com/office/drawing/2014/main" id="{0AFE21A8-EDDD-CD7F-E3CA-B3341378E1C9}"/>
              </a:ext>
            </a:extLst>
          </p:cNvPr>
          <p:cNvSpPr txBox="1"/>
          <p:nvPr/>
        </p:nvSpPr>
        <p:spPr>
          <a:xfrm>
            <a:off x="927528" y="2035774"/>
            <a:ext cx="10698414" cy="707886"/>
          </a:xfrm>
          <a:prstGeom prst="rect">
            <a:avLst/>
          </a:prstGeom>
          <a:noFill/>
        </p:spPr>
        <p:txBody>
          <a:bodyPr wrap="square" rtlCol="0">
            <a:spAutoFit/>
          </a:bodyPr>
          <a:lstStyle/>
          <a:p>
            <a:r>
              <a:rPr kumimoji="1" lang="ja-JP" altLang="en-US" sz="4000" dirty="0"/>
              <a:t>・</a:t>
            </a:r>
            <a:r>
              <a:rPr kumimoji="1" lang="en-US" altLang="ja-JP" sz="4000" dirty="0"/>
              <a:t>Git Hub</a:t>
            </a:r>
            <a:r>
              <a:rPr kumimoji="1" lang="ja-JP" altLang="en-US" sz="4000" dirty="0"/>
              <a:t>には便利な機能がたくさんあります</a:t>
            </a:r>
            <a:endParaRPr kumimoji="1" lang="en-US" altLang="ja-JP" sz="4000" dirty="0"/>
          </a:p>
        </p:txBody>
      </p:sp>
      <p:grpSp>
        <p:nvGrpSpPr>
          <p:cNvPr id="17" name="グループ化 16">
            <a:extLst>
              <a:ext uri="{FF2B5EF4-FFF2-40B4-BE49-F238E27FC236}">
                <a16:creationId xmlns:a16="http://schemas.microsoft.com/office/drawing/2014/main" id="{96FDB512-5415-DFF0-4404-90451E79FE21}"/>
              </a:ext>
            </a:extLst>
          </p:cNvPr>
          <p:cNvGrpSpPr/>
          <p:nvPr/>
        </p:nvGrpSpPr>
        <p:grpSpPr>
          <a:xfrm>
            <a:off x="-156089" y="-1"/>
            <a:ext cx="12348089" cy="634258"/>
            <a:chOff x="-156089" y="-1"/>
            <a:chExt cx="12348089" cy="634258"/>
          </a:xfrm>
        </p:grpSpPr>
        <p:sp>
          <p:nvSpPr>
            <p:cNvPr id="18" name="正方形/長方形 17">
              <a:extLst>
                <a:ext uri="{FF2B5EF4-FFF2-40B4-BE49-F238E27FC236}">
                  <a16:creationId xmlns:a16="http://schemas.microsoft.com/office/drawing/2014/main" id="{96891A27-A218-2A9B-DDED-56AABEAE150D}"/>
                </a:ext>
              </a:extLst>
            </p:cNvPr>
            <p:cNvSpPr/>
            <p:nvPr/>
          </p:nvSpPr>
          <p:spPr>
            <a:xfrm>
              <a:off x="0" y="-1"/>
              <a:ext cx="12192000" cy="505841"/>
            </a:xfrm>
            <a:prstGeom prst="rect">
              <a:avLst/>
            </a:prstGeom>
            <a:ln>
              <a:solidFill>
                <a:schemeClr val="tx2">
                  <a:lumMod val="90000"/>
                  <a:lumOff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9" name="タイトル 1">
              <a:extLst>
                <a:ext uri="{FF2B5EF4-FFF2-40B4-BE49-F238E27FC236}">
                  <a16:creationId xmlns:a16="http://schemas.microsoft.com/office/drawing/2014/main" id="{16CC804A-28BB-178F-190E-AA66DD725D67}"/>
                </a:ext>
              </a:extLst>
            </p:cNvPr>
            <p:cNvSpPr txBox="1">
              <a:spLocks/>
            </p:cNvSpPr>
            <p:nvPr/>
          </p:nvSpPr>
          <p:spPr>
            <a:xfrm>
              <a:off x="-156089" y="36280"/>
              <a:ext cx="8610772" cy="5979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solidFill>
                    <a:schemeClr val="bg1"/>
                  </a:solidFill>
                </a:rPr>
                <a:t>・</a:t>
              </a:r>
              <a:r>
                <a:rPr lang="en-US" altLang="ja-JP" sz="2800" cap="none" dirty="0">
                  <a:solidFill>
                    <a:schemeClr val="bg1"/>
                  </a:solidFill>
                </a:rPr>
                <a:t>Git Hub</a:t>
              </a:r>
              <a:r>
                <a:rPr lang="ja-JP" altLang="en-US" sz="2800" cap="none" dirty="0">
                  <a:solidFill>
                    <a:schemeClr val="bg1"/>
                  </a:solidFill>
                </a:rPr>
                <a:t>の便利な機能</a:t>
              </a:r>
              <a:endParaRPr lang="ja-JP" altLang="en-US" sz="2800" dirty="0">
                <a:solidFill>
                  <a:schemeClr val="bg1"/>
                </a:solidFill>
              </a:endParaRPr>
            </a:p>
          </p:txBody>
        </p:sp>
      </p:grpSp>
      <p:sp>
        <p:nvSpPr>
          <p:cNvPr id="9" name="テキスト ボックス 8">
            <a:extLst>
              <a:ext uri="{FF2B5EF4-FFF2-40B4-BE49-F238E27FC236}">
                <a16:creationId xmlns:a16="http://schemas.microsoft.com/office/drawing/2014/main" id="{9E39B3A6-B51C-2788-7E47-4B8DC12F7DCD}"/>
              </a:ext>
            </a:extLst>
          </p:cNvPr>
          <p:cNvSpPr txBox="1"/>
          <p:nvPr/>
        </p:nvSpPr>
        <p:spPr>
          <a:xfrm>
            <a:off x="927528" y="3211816"/>
            <a:ext cx="10916129" cy="1323439"/>
          </a:xfrm>
          <a:prstGeom prst="rect">
            <a:avLst/>
          </a:prstGeom>
          <a:noFill/>
        </p:spPr>
        <p:txBody>
          <a:bodyPr wrap="square" rtlCol="0">
            <a:spAutoFit/>
          </a:bodyPr>
          <a:lstStyle/>
          <a:p>
            <a:r>
              <a:rPr kumimoji="1" lang="ja-JP" altLang="en-US" sz="4000" dirty="0"/>
              <a:t>・その中のプルリクエストとイシューについて</a:t>
            </a:r>
            <a:endParaRPr kumimoji="1" lang="en-US" altLang="ja-JP" sz="4000" dirty="0"/>
          </a:p>
          <a:p>
            <a:r>
              <a:rPr kumimoji="1" lang="ja-JP" altLang="en-US" sz="4000" dirty="0"/>
              <a:t>　を実際にやってみましょう</a:t>
            </a:r>
            <a:r>
              <a:rPr kumimoji="1" lang="en-US" altLang="ja-JP" sz="4000" dirty="0"/>
              <a:t>!</a:t>
            </a:r>
          </a:p>
        </p:txBody>
      </p:sp>
    </p:spTree>
    <p:extLst>
      <p:ext uri="{BB962C8B-B14F-4D97-AF65-F5344CB8AC3E}">
        <p14:creationId xmlns:p14="http://schemas.microsoft.com/office/powerpoint/2010/main" val="327488232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AB4FFECA-0832-4FE3-B587-054A0F2D80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31401C37-230C-EBA7-15D1-4AB8D9F693A8}"/>
              </a:ext>
            </a:extLst>
          </p:cNvPr>
          <p:cNvSpPr>
            <a:spLocks noGrp="1"/>
          </p:cNvSpPr>
          <p:nvPr>
            <p:ph type="ctrTitle"/>
          </p:nvPr>
        </p:nvSpPr>
        <p:spPr>
          <a:xfrm>
            <a:off x="1443270" y="1169711"/>
            <a:ext cx="9305457" cy="3467282"/>
          </a:xfrm>
        </p:spPr>
        <p:txBody>
          <a:bodyPr anchor="b">
            <a:normAutofit/>
          </a:bodyPr>
          <a:lstStyle/>
          <a:p>
            <a:r>
              <a:rPr lang="ja-JP" altLang="en-US" sz="8000" cap="none" dirty="0"/>
              <a:t>プルリクエストを使ってみよう</a:t>
            </a:r>
            <a:r>
              <a:rPr lang="en-US" altLang="ja-JP" sz="8000" cap="none" dirty="0"/>
              <a:t>!</a:t>
            </a:r>
            <a:endParaRPr lang="ja-JP" altLang="en-US" sz="8000" cap="none" dirty="0"/>
          </a:p>
        </p:txBody>
      </p:sp>
      <p:sp>
        <p:nvSpPr>
          <p:cNvPr id="9" name="Freeform: Shape 8">
            <a:extLst>
              <a:ext uri="{FF2B5EF4-FFF2-40B4-BE49-F238E27FC236}">
                <a16:creationId xmlns:a16="http://schemas.microsoft.com/office/drawing/2014/main" id="{C65858E6-5C0F-4AAE-A1AC-29BA07FFEE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070707"/>
            <a:ext cx="12192000" cy="1787292"/>
          </a:xfrm>
          <a:custGeom>
            <a:avLst/>
            <a:gdLst>
              <a:gd name="connsiteX0" fmla="*/ 619389 w 12192000"/>
              <a:gd name="connsiteY0" fmla="*/ 0 h 1787292"/>
              <a:gd name="connsiteX1" fmla="*/ 687652 w 12192000"/>
              <a:gd name="connsiteY1" fmla="*/ 3175 h 1787292"/>
              <a:gd name="connsiteX2" fmla="*/ 747977 w 12192000"/>
              <a:gd name="connsiteY2" fmla="*/ 9525 h 1787292"/>
              <a:gd name="connsiteX3" fmla="*/ 800364 w 12192000"/>
              <a:gd name="connsiteY3" fmla="*/ 20637 h 1787292"/>
              <a:gd name="connsiteX4" fmla="*/ 846402 w 12192000"/>
              <a:gd name="connsiteY4" fmla="*/ 36512 h 1787292"/>
              <a:gd name="connsiteX5" fmla="*/ 887677 w 12192000"/>
              <a:gd name="connsiteY5" fmla="*/ 52387 h 1787292"/>
              <a:gd name="connsiteX6" fmla="*/ 924189 w 12192000"/>
              <a:gd name="connsiteY6" fmla="*/ 68262 h 1787292"/>
              <a:gd name="connsiteX7" fmla="*/ 962289 w 12192000"/>
              <a:gd name="connsiteY7" fmla="*/ 87312 h 1787292"/>
              <a:gd name="connsiteX8" fmla="*/ 1000389 w 12192000"/>
              <a:gd name="connsiteY8" fmla="*/ 106362 h 1787292"/>
              <a:gd name="connsiteX9" fmla="*/ 1036902 w 12192000"/>
              <a:gd name="connsiteY9" fmla="*/ 125412 h 1787292"/>
              <a:gd name="connsiteX10" fmla="*/ 1078177 w 12192000"/>
              <a:gd name="connsiteY10" fmla="*/ 141287 h 1787292"/>
              <a:gd name="connsiteX11" fmla="*/ 1124214 w 12192000"/>
              <a:gd name="connsiteY11" fmla="*/ 155575 h 1787292"/>
              <a:gd name="connsiteX12" fmla="*/ 1176602 w 12192000"/>
              <a:gd name="connsiteY12" fmla="*/ 166687 h 1787292"/>
              <a:gd name="connsiteX13" fmla="*/ 1236927 w 12192000"/>
              <a:gd name="connsiteY13" fmla="*/ 174625 h 1787292"/>
              <a:gd name="connsiteX14" fmla="*/ 1305189 w 12192000"/>
              <a:gd name="connsiteY14" fmla="*/ 176212 h 1787292"/>
              <a:gd name="connsiteX15" fmla="*/ 1373452 w 12192000"/>
              <a:gd name="connsiteY15" fmla="*/ 174625 h 1787292"/>
              <a:gd name="connsiteX16" fmla="*/ 1433777 w 12192000"/>
              <a:gd name="connsiteY16" fmla="*/ 166687 h 1787292"/>
              <a:gd name="connsiteX17" fmla="*/ 1486164 w 12192000"/>
              <a:gd name="connsiteY17" fmla="*/ 155575 h 1787292"/>
              <a:gd name="connsiteX18" fmla="*/ 1532202 w 12192000"/>
              <a:gd name="connsiteY18" fmla="*/ 141287 h 1787292"/>
              <a:gd name="connsiteX19" fmla="*/ 1573477 w 12192000"/>
              <a:gd name="connsiteY19" fmla="*/ 125412 h 1787292"/>
              <a:gd name="connsiteX20" fmla="*/ 1609989 w 12192000"/>
              <a:gd name="connsiteY20" fmla="*/ 106362 h 1787292"/>
              <a:gd name="connsiteX21" fmla="*/ 1648089 w 12192000"/>
              <a:gd name="connsiteY21" fmla="*/ 87312 h 1787292"/>
              <a:gd name="connsiteX22" fmla="*/ 1686189 w 12192000"/>
              <a:gd name="connsiteY22" fmla="*/ 68262 h 1787292"/>
              <a:gd name="connsiteX23" fmla="*/ 1722702 w 12192000"/>
              <a:gd name="connsiteY23" fmla="*/ 52387 h 1787292"/>
              <a:gd name="connsiteX24" fmla="*/ 1763977 w 12192000"/>
              <a:gd name="connsiteY24" fmla="*/ 36512 h 1787292"/>
              <a:gd name="connsiteX25" fmla="*/ 1810014 w 12192000"/>
              <a:gd name="connsiteY25" fmla="*/ 20637 h 1787292"/>
              <a:gd name="connsiteX26" fmla="*/ 1862402 w 12192000"/>
              <a:gd name="connsiteY26" fmla="*/ 9525 h 1787292"/>
              <a:gd name="connsiteX27" fmla="*/ 1922727 w 12192000"/>
              <a:gd name="connsiteY27" fmla="*/ 3175 h 1787292"/>
              <a:gd name="connsiteX28" fmla="*/ 1990989 w 12192000"/>
              <a:gd name="connsiteY28" fmla="*/ 0 h 1787292"/>
              <a:gd name="connsiteX29" fmla="*/ 2059252 w 12192000"/>
              <a:gd name="connsiteY29" fmla="*/ 3175 h 1787292"/>
              <a:gd name="connsiteX30" fmla="*/ 2119577 w 12192000"/>
              <a:gd name="connsiteY30" fmla="*/ 9525 h 1787292"/>
              <a:gd name="connsiteX31" fmla="*/ 2171964 w 12192000"/>
              <a:gd name="connsiteY31" fmla="*/ 20637 h 1787292"/>
              <a:gd name="connsiteX32" fmla="*/ 2218002 w 12192000"/>
              <a:gd name="connsiteY32" fmla="*/ 36512 h 1787292"/>
              <a:gd name="connsiteX33" fmla="*/ 2259277 w 12192000"/>
              <a:gd name="connsiteY33" fmla="*/ 52387 h 1787292"/>
              <a:gd name="connsiteX34" fmla="*/ 2295789 w 12192000"/>
              <a:gd name="connsiteY34" fmla="*/ 68262 h 1787292"/>
              <a:gd name="connsiteX35" fmla="*/ 2333889 w 12192000"/>
              <a:gd name="connsiteY35" fmla="*/ 87312 h 1787292"/>
              <a:gd name="connsiteX36" fmla="*/ 2371989 w 12192000"/>
              <a:gd name="connsiteY36" fmla="*/ 106362 h 1787292"/>
              <a:gd name="connsiteX37" fmla="*/ 2408502 w 12192000"/>
              <a:gd name="connsiteY37" fmla="*/ 125412 h 1787292"/>
              <a:gd name="connsiteX38" fmla="*/ 2449777 w 12192000"/>
              <a:gd name="connsiteY38" fmla="*/ 141287 h 1787292"/>
              <a:gd name="connsiteX39" fmla="*/ 2495814 w 12192000"/>
              <a:gd name="connsiteY39" fmla="*/ 155575 h 1787292"/>
              <a:gd name="connsiteX40" fmla="*/ 2548202 w 12192000"/>
              <a:gd name="connsiteY40" fmla="*/ 166687 h 1787292"/>
              <a:gd name="connsiteX41" fmla="*/ 2608527 w 12192000"/>
              <a:gd name="connsiteY41" fmla="*/ 174625 h 1787292"/>
              <a:gd name="connsiteX42" fmla="*/ 2676789 w 12192000"/>
              <a:gd name="connsiteY42" fmla="*/ 176212 h 1787292"/>
              <a:gd name="connsiteX43" fmla="*/ 2745052 w 12192000"/>
              <a:gd name="connsiteY43" fmla="*/ 174625 h 1787292"/>
              <a:gd name="connsiteX44" fmla="*/ 2805377 w 12192000"/>
              <a:gd name="connsiteY44" fmla="*/ 166687 h 1787292"/>
              <a:gd name="connsiteX45" fmla="*/ 2857764 w 12192000"/>
              <a:gd name="connsiteY45" fmla="*/ 155575 h 1787292"/>
              <a:gd name="connsiteX46" fmla="*/ 2903802 w 12192000"/>
              <a:gd name="connsiteY46" fmla="*/ 141287 h 1787292"/>
              <a:gd name="connsiteX47" fmla="*/ 2945077 w 12192000"/>
              <a:gd name="connsiteY47" fmla="*/ 125412 h 1787292"/>
              <a:gd name="connsiteX48" fmla="*/ 2981589 w 12192000"/>
              <a:gd name="connsiteY48" fmla="*/ 106362 h 1787292"/>
              <a:gd name="connsiteX49" fmla="*/ 3019689 w 12192000"/>
              <a:gd name="connsiteY49" fmla="*/ 87312 h 1787292"/>
              <a:gd name="connsiteX50" fmla="*/ 3057789 w 12192000"/>
              <a:gd name="connsiteY50" fmla="*/ 68262 h 1787292"/>
              <a:gd name="connsiteX51" fmla="*/ 3094302 w 12192000"/>
              <a:gd name="connsiteY51" fmla="*/ 52387 h 1787292"/>
              <a:gd name="connsiteX52" fmla="*/ 3135577 w 12192000"/>
              <a:gd name="connsiteY52" fmla="*/ 36512 h 1787292"/>
              <a:gd name="connsiteX53" fmla="*/ 3181614 w 12192000"/>
              <a:gd name="connsiteY53" fmla="*/ 20637 h 1787292"/>
              <a:gd name="connsiteX54" fmla="*/ 3234002 w 12192000"/>
              <a:gd name="connsiteY54" fmla="*/ 9525 h 1787292"/>
              <a:gd name="connsiteX55" fmla="*/ 3294327 w 12192000"/>
              <a:gd name="connsiteY55" fmla="*/ 3175 h 1787292"/>
              <a:gd name="connsiteX56" fmla="*/ 3361002 w 12192000"/>
              <a:gd name="connsiteY56" fmla="*/ 0 h 1787292"/>
              <a:gd name="connsiteX57" fmla="*/ 3430852 w 12192000"/>
              <a:gd name="connsiteY57" fmla="*/ 3175 h 1787292"/>
              <a:gd name="connsiteX58" fmla="*/ 3491177 w 12192000"/>
              <a:gd name="connsiteY58" fmla="*/ 9525 h 1787292"/>
              <a:gd name="connsiteX59" fmla="*/ 3543564 w 12192000"/>
              <a:gd name="connsiteY59" fmla="*/ 20637 h 1787292"/>
              <a:gd name="connsiteX60" fmla="*/ 3589602 w 12192000"/>
              <a:gd name="connsiteY60" fmla="*/ 36512 h 1787292"/>
              <a:gd name="connsiteX61" fmla="*/ 3630877 w 12192000"/>
              <a:gd name="connsiteY61" fmla="*/ 52387 h 1787292"/>
              <a:gd name="connsiteX62" fmla="*/ 3667389 w 12192000"/>
              <a:gd name="connsiteY62" fmla="*/ 68262 h 1787292"/>
              <a:gd name="connsiteX63" fmla="*/ 3705489 w 12192000"/>
              <a:gd name="connsiteY63" fmla="*/ 87312 h 1787292"/>
              <a:gd name="connsiteX64" fmla="*/ 3743589 w 12192000"/>
              <a:gd name="connsiteY64" fmla="*/ 106362 h 1787292"/>
              <a:gd name="connsiteX65" fmla="*/ 3780102 w 12192000"/>
              <a:gd name="connsiteY65" fmla="*/ 125412 h 1787292"/>
              <a:gd name="connsiteX66" fmla="*/ 3821377 w 12192000"/>
              <a:gd name="connsiteY66" fmla="*/ 141287 h 1787292"/>
              <a:gd name="connsiteX67" fmla="*/ 3867414 w 12192000"/>
              <a:gd name="connsiteY67" fmla="*/ 155575 h 1787292"/>
              <a:gd name="connsiteX68" fmla="*/ 3919802 w 12192000"/>
              <a:gd name="connsiteY68" fmla="*/ 166687 h 1787292"/>
              <a:gd name="connsiteX69" fmla="*/ 3980127 w 12192000"/>
              <a:gd name="connsiteY69" fmla="*/ 174625 h 1787292"/>
              <a:gd name="connsiteX70" fmla="*/ 4048389 w 12192000"/>
              <a:gd name="connsiteY70" fmla="*/ 176212 h 1787292"/>
              <a:gd name="connsiteX71" fmla="*/ 4116652 w 12192000"/>
              <a:gd name="connsiteY71" fmla="*/ 174625 h 1787292"/>
              <a:gd name="connsiteX72" fmla="*/ 4176977 w 12192000"/>
              <a:gd name="connsiteY72" fmla="*/ 166687 h 1787292"/>
              <a:gd name="connsiteX73" fmla="*/ 4229364 w 12192000"/>
              <a:gd name="connsiteY73" fmla="*/ 155575 h 1787292"/>
              <a:gd name="connsiteX74" fmla="*/ 4275402 w 12192000"/>
              <a:gd name="connsiteY74" fmla="*/ 141287 h 1787292"/>
              <a:gd name="connsiteX75" fmla="*/ 4316677 w 12192000"/>
              <a:gd name="connsiteY75" fmla="*/ 125412 h 1787292"/>
              <a:gd name="connsiteX76" fmla="*/ 4353189 w 12192000"/>
              <a:gd name="connsiteY76" fmla="*/ 106362 h 1787292"/>
              <a:gd name="connsiteX77" fmla="*/ 4429389 w 12192000"/>
              <a:gd name="connsiteY77" fmla="*/ 68262 h 1787292"/>
              <a:gd name="connsiteX78" fmla="*/ 4465902 w 12192000"/>
              <a:gd name="connsiteY78" fmla="*/ 52387 h 1787292"/>
              <a:gd name="connsiteX79" fmla="*/ 4507177 w 12192000"/>
              <a:gd name="connsiteY79" fmla="*/ 36512 h 1787292"/>
              <a:gd name="connsiteX80" fmla="*/ 4553214 w 12192000"/>
              <a:gd name="connsiteY80" fmla="*/ 20637 h 1787292"/>
              <a:gd name="connsiteX81" fmla="*/ 4605602 w 12192000"/>
              <a:gd name="connsiteY81" fmla="*/ 9525 h 1787292"/>
              <a:gd name="connsiteX82" fmla="*/ 4665928 w 12192000"/>
              <a:gd name="connsiteY82" fmla="*/ 3175 h 1787292"/>
              <a:gd name="connsiteX83" fmla="*/ 4734189 w 12192000"/>
              <a:gd name="connsiteY83" fmla="*/ 0 h 1787292"/>
              <a:gd name="connsiteX84" fmla="*/ 4802453 w 12192000"/>
              <a:gd name="connsiteY84" fmla="*/ 3175 h 1787292"/>
              <a:gd name="connsiteX85" fmla="*/ 4862777 w 12192000"/>
              <a:gd name="connsiteY85" fmla="*/ 9525 h 1787292"/>
              <a:gd name="connsiteX86" fmla="*/ 4915165 w 12192000"/>
              <a:gd name="connsiteY86" fmla="*/ 20637 h 1787292"/>
              <a:gd name="connsiteX87" fmla="*/ 4961201 w 12192000"/>
              <a:gd name="connsiteY87" fmla="*/ 36512 h 1787292"/>
              <a:gd name="connsiteX88" fmla="*/ 5002476 w 12192000"/>
              <a:gd name="connsiteY88" fmla="*/ 52387 h 1787292"/>
              <a:gd name="connsiteX89" fmla="*/ 5038989 w 12192000"/>
              <a:gd name="connsiteY89" fmla="*/ 68262 h 1787292"/>
              <a:gd name="connsiteX90" fmla="*/ 5077089 w 12192000"/>
              <a:gd name="connsiteY90" fmla="*/ 87312 h 1787292"/>
              <a:gd name="connsiteX91" fmla="*/ 5115189 w 12192000"/>
              <a:gd name="connsiteY91" fmla="*/ 106362 h 1787292"/>
              <a:gd name="connsiteX92" fmla="*/ 5151701 w 12192000"/>
              <a:gd name="connsiteY92" fmla="*/ 125412 h 1787292"/>
              <a:gd name="connsiteX93" fmla="*/ 5192976 w 12192000"/>
              <a:gd name="connsiteY93" fmla="*/ 141287 h 1787292"/>
              <a:gd name="connsiteX94" fmla="*/ 5239014 w 12192000"/>
              <a:gd name="connsiteY94" fmla="*/ 155575 h 1787292"/>
              <a:gd name="connsiteX95" fmla="*/ 5291401 w 12192000"/>
              <a:gd name="connsiteY95" fmla="*/ 166687 h 1787292"/>
              <a:gd name="connsiteX96" fmla="*/ 5351727 w 12192000"/>
              <a:gd name="connsiteY96" fmla="*/ 174625 h 1787292"/>
              <a:gd name="connsiteX97" fmla="*/ 5410199 w 12192000"/>
              <a:gd name="connsiteY97" fmla="*/ 175985 h 1787292"/>
              <a:gd name="connsiteX98" fmla="*/ 5468671 w 12192000"/>
              <a:gd name="connsiteY98" fmla="*/ 174625 h 1787292"/>
              <a:gd name="connsiteX99" fmla="*/ 5528996 w 12192000"/>
              <a:gd name="connsiteY99" fmla="*/ 166687 h 1787292"/>
              <a:gd name="connsiteX100" fmla="*/ 5581383 w 12192000"/>
              <a:gd name="connsiteY100" fmla="*/ 155575 h 1787292"/>
              <a:gd name="connsiteX101" fmla="*/ 5627421 w 12192000"/>
              <a:gd name="connsiteY101" fmla="*/ 141287 h 1787292"/>
              <a:gd name="connsiteX102" fmla="*/ 5668696 w 12192000"/>
              <a:gd name="connsiteY102" fmla="*/ 125412 h 1787292"/>
              <a:gd name="connsiteX103" fmla="*/ 5705209 w 12192000"/>
              <a:gd name="connsiteY103" fmla="*/ 106362 h 1787292"/>
              <a:gd name="connsiteX104" fmla="*/ 5743308 w 12192000"/>
              <a:gd name="connsiteY104" fmla="*/ 87312 h 1787292"/>
              <a:gd name="connsiteX105" fmla="*/ 5781408 w 12192000"/>
              <a:gd name="connsiteY105" fmla="*/ 68262 h 1787292"/>
              <a:gd name="connsiteX106" fmla="*/ 5817921 w 12192000"/>
              <a:gd name="connsiteY106" fmla="*/ 52387 h 1787292"/>
              <a:gd name="connsiteX107" fmla="*/ 5859196 w 12192000"/>
              <a:gd name="connsiteY107" fmla="*/ 36512 h 1787292"/>
              <a:gd name="connsiteX108" fmla="*/ 5905234 w 12192000"/>
              <a:gd name="connsiteY108" fmla="*/ 20637 h 1787292"/>
              <a:gd name="connsiteX109" fmla="*/ 5957621 w 12192000"/>
              <a:gd name="connsiteY109" fmla="*/ 9525 h 1787292"/>
              <a:gd name="connsiteX110" fmla="*/ 6017947 w 12192000"/>
              <a:gd name="connsiteY110" fmla="*/ 3175 h 1787292"/>
              <a:gd name="connsiteX111" fmla="*/ 6086208 w 12192000"/>
              <a:gd name="connsiteY111" fmla="*/ 0 h 1787292"/>
              <a:gd name="connsiteX112" fmla="*/ 6095999 w 12192000"/>
              <a:gd name="connsiteY112" fmla="*/ 455 h 1787292"/>
              <a:gd name="connsiteX113" fmla="*/ 6105789 w 12192000"/>
              <a:gd name="connsiteY113" fmla="*/ 0 h 1787292"/>
              <a:gd name="connsiteX114" fmla="*/ 6174052 w 12192000"/>
              <a:gd name="connsiteY114" fmla="*/ 3175 h 1787292"/>
              <a:gd name="connsiteX115" fmla="*/ 6234377 w 12192000"/>
              <a:gd name="connsiteY115" fmla="*/ 9525 h 1787292"/>
              <a:gd name="connsiteX116" fmla="*/ 6286764 w 12192000"/>
              <a:gd name="connsiteY116" fmla="*/ 20637 h 1787292"/>
              <a:gd name="connsiteX117" fmla="*/ 6332802 w 12192000"/>
              <a:gd name="connsiteY117" fmla="*/ 36512 h 1787292"/>
              <a:gd name="connsiteX118" fmla="*/ 6374077 w 12192000"/>
              <a:gd name="connsiteY118" fmla="*/ 52387 h 1787292"/>
              <a:gd name="connsiteX119" fmla="*/ 6410589 w 12192000"/>
              <a:gd name="connsiteY119" fmla="*/ 68262 h 1787292"/>
              <a:gd name="connsiteX120" fmla="*/ 6448689 w 12192000"/>
              <a:gd name="connsiteY120" fmla="*/ 87312 h 1787292"/>
              <a:gd name="connsiteX121" fmla="*/ 6486789 w 12192000"/>
              <a:gd name="connsiteY121" fmla="*/ 106362 h 1787292"/>
              <a:gd name="connsiteX122" fmla="*/ 6523302 w 12192000"/>
              <a:gd name="connsiteY122" fmla="*/ 125412 h 1787292"/>
              <a:gd name="connsiteX123" fmla="*/ 6564577 w 12192000"/>
              <a:gd name="connsiteY123" fmla="*/ 141287 h 1787292"/>
              <a:gd name="connsiteX124" fmla="*/ 6610614 w 12192000"/>
              <a:gd name="connsiteY124" fmla="*/ 155575 h 1787292"/>
              <a:gd name="connsiteX125" fmla="*/ 6663002 w 12192000"/>
              <a:gd name="connsiteY125" fmla="*/ 166687 h 1787292"/>
              <a:gd name="connsiteX126" fmla="*/ 6723327 w 12192000"/>
              <a:gd name="connsiteY126" fmla="*/ 174625 h 1787292"/>
              <a:gd name="connsiteX127" fmla="*/ 6781799 w 12192000"/>
              <a:gd name="connsiteY127" fmla="*/ 175985 h 1787292"/>
              <a:gd name="connsiteX128" fmla="*/ 6840271 w 12192000"/>
              <a:gd name="connsiteY128" fmla="*/ 174625 h 1787292"/>
              <a:gd name="connsiteX129" fmla="*/ 6900596 w 12192000"/>
              <a:gd name="connsiteY129" fmla="*/ 166687 h 1787292"/>
              <a:gd name="connsiteX130" fmla="*/ 6952983 w 12192000"/>
              <a:gd name="connsiteY130" fmla="*/ 155575 h 1787292"/>
              <a:gd name="connsiteX131" fmla="*/ 6999021 w 12192000"/>
              <a:gd name="connsiteY131" fmla="*/ 141287 h 1787292"/>
              <a:gd name="connsiteX132" fmla="*/ 7040296 w 12192000"/>
              <a:gd name="connsiteY132" fmla="*/ 125412 h 1787292"/>
              <a:gd name="connsiteX133" fmla="*/ 7076808 w 12192000"/>
              <a:gd name="connsiteY133" fmla="*/ 106362 h 1787292"/>
              <a:gd name="connsiteX134" fmla="*/ 7114908 w 12192000"/>
              <a:gd name="connsiteY134" fmla="*/ 87312 h 1787292"/>
              <a:gd name="connsiteX135" fmla="*/ 7153008 w 12192000"/>
              <a:gd name="connsiteY135" fmla="*/ 68262 h 1787292"/>
              <a:gd name="connsiteX136" fmla="*/ 7189521 w 12192000"/>
              <a:gd name="connsiteY136" fmla="*/ 52387 h 1787292"/>
              <a:gd name="connsiteX137" fmla="*/ 7230796 w 12192000"/>
              <a:gd name="connsiteY137" fmla="*/ 36512 h 1787292"/>
              <a:gd name="connsiteX138" fmla="*/ 7276833 w 12192000"/>
              <a:gd name="connsiteY138" fmla="*/ 20637 h 1787292"/>
              <a:gd name="connsiteX139" fmla="*/ 7329221 w 12192000"/>
              <a:gd name="connsiteY139" fmla="*/ 9525 h 1787292"/>
              <a:gd name="connsiteX140" fmla="*/ 7389546 w 12192000"/>
              <a:gd name="connsiteY140" fmla="*/ 3175 h 1787292"/>
              <a:gd name="connsiteX141" fmla="*/ 7457808 w 12192000"/>
              <a:gd name="connsiteY141" fmla="*/ 0 h 1787292"/>
              <a:gd name="connsiteX142" fmla="*/ 7526071 w 12192000"/>
              <a:gd name="connsiteY142" fmla="*/ 3175 h 1787292"/>
              <a:gd name="connsiteX143" fmla="*/ 7586396 w 12192000"/>
              <a:gd name="connsiteY143" fmla="*/ 9525 h 1787292"/>
              <a:gd name="connsiteX144" fmla="*/ 7638783 w 12192000"/>
              <a:gd name="connsiteY144" fmla="*/ 20637 h 1787292"/>
              <a:gd name="connsiteX145" fmla="*/ 7684821 w 12192000"/>
              <a:gd name="connsiteY145" fmla="*/ 36512 h 1787292"/>
              <a:gd name="connsiteX146" fmla="*/ 7726096 w 12192000"/>
              <a:gd name="connsiteY146" fmla="*/ 52387 h 1787292"/>
              <a:gd name="connsiteX147" fmla="*/ 7762608 w 12192000"/>
              <a:gd name="connsiteY147" fmla="*/ 68262 h 1787292"/>
              <a:gd name="connsiteX148" fmla="*/ 7800708 w 12192000"/>
              <a:gd name="connsiteY148" fmla="*/ 87312 h 1787292"/>
              <a:gd name="connsiteX149" fmla="*/ 7838808 w 12192000"/>
              <a:gd name="connsiteY149" fmla="*/ 106362 h 1787292"/>
              <a:gd name="connsiteX150" fmla="*/ 7875321 w 12192000"/>
              <a:gd name="connsiteY150" fmla="*/ 125412 h 1787292"/>
              <a:gd name="connsiteX151" fmla="*/ 7916596 w 12192000"/>
              <a:gd name="connsiteY151" fmla="*/ 141287 h 1787292"/>
              <a:gd name="connsiteX152" fmla="*/ 7962633 w 12192000"/>
              <a:gd name="connsiteY152" fmla="*/ 155575 h 1787292"/>
              <a:gd name="connsiteX153" fmla="*/ 8015021 w 12192000"/>
              <a:gd name="connsiteY153" fmla="*/ 166687 h 1787292"/>
              <a:gd name="connsiteX154" fmla="*/ 8075346 w 12192000"/>
              <a:gd name="connsiteY154" fmla="*/ 174625 h 1787292"/>
              <a:gd name="connsiteX155" fmla="*/ 8143608 w 12192000"/>
              <a:gd name="connsiteY155" fmla="*/ 176212 h 1787292"/>
              <a:gd name="connsiteX156" fmla="*/ 8211871 w 12192000"/>
              <a:gd name="connsiteY156" fmla="*/ 174625 h 1787292"/>
              <a:gd name="connsiteX157" fmla="*/ 8272196 w 12192000"/>
              <a:gd name="connsiteY157" fmla="*/ 166687 h 1787292"/>
              <a:gd name="connsiteX158" fmla="*/ 8324583 w 12192000"/>
              <a:gd name="connsiteY158" fmla="*/ 155575 h 1787292"/>
              <a:gd name="connsiteX159" fmla="*/ 8370621 w 12192000"/>
              <a:gd name="connsiteY159" fmla="*/ 141287 h 1787292"/>
              <a:gd name="connsiteX160" fmla="*/ 8411896 w 12192000"/>
              <a:gd name="connsiteY160" fmla="*/ 125412 h 1787292"/>
              <a:gd name="connsiteX161" fmla="*/ 8448408 w 12192000"/>
              <a:gd name="connsiteY161" fmla="*/ 106362 h 1787292"/>
              <a:gd name="connsiteX162" fmla="*/ 8486508 w 12192000"/>
              <a:gd name="connsiteY162" fmla="*/ 87312 h 1787292"/>
              <a:gd name="connsiteX163" fmla="*/ 8524608 w 12192000"/>
              <a:gd name="connsiteY163" fmla="*/ 68262 h 1787292"/>
              <a:gd name="connsiteX164" fmla="*/ 8561120 w 12192000"/>
              <a:gd name="connsiteY164" fmla="*/ 52387 h 1787292"/>
              <a:gd name="connsiteX165" fmla="*/ 8602396 w 12192000"/>
              <a:gd name="connsiteY165" fmla="*/ 36512 h 1787292"/>
              <a:gd name="connsiteX166" fmla="*/ 8648432 w 12192000"/>
              <a:gd name="connsiteY166" fmla="*/ 20637 h 1787292"/>
              <a:gd name="connsiteX167" fmla="*/ 8700820 w 12192000"/>
              <a:gd name="connsiteY167" fmla="*/ 9525 h 1787292"/>
              <a:gd name="connsiteX168" fmla="*/ 8761146 w 12192000"/>
              <a:gd name="connsiteY168" fmla="*/ 3175 h 1787292"/>
              <a:gd name="connsiteX169" fmla="*/ 8827820 w 12192000"/>
              <a:gd name="connsiteY169" fmla="*/ 0 h 1787292"/>
              <a:gd name="connsiteX170" fmla="*/ 8897670 w 12192000"/>
              <a:gd name="connsiteY170" fmla="*/ 3175 h 1787292"/>
              <a:gd name="connsiteX171" fmla="*/ 8957996 w 12192000"/>
              <a:gd name="connsiteY171" fmla="*/ 9525 h 1787292"/>
              <a:gd name="connsiteX172" fmla="*/ 9010382 w 12192000"/>
              <a:gd name="connsiteY172" fmla="*/ 20637 h 1787292"/>
              <a:gd name="connsiteX173" fmla="*/ 9056420 w 12192000"/>
              <a:gd name="connsiteY173" fmla="*/ 36512 h 1787292"/>
              <a:gd name="connsiteX174" fmla="*/ 9097696 w 12192000"/>
              <a:gd name="connsiteY174" fmla="*/ 52387 h 1787292"/>
              <a:gd name="connsiteX175" fmla="*/ 9134208 w 12192000"/>
              <a:gd name="connsiteY175" fmla="*/ 68262 h 1787292"/>
              <a:gd name="connsiteX176" fmla="*/ 9172308 w 12192000"/>
              <a:gd name="connsiteY176" fmla="*/ 87312 h 1787292"/>
              <a:gd name="connsiteX177" fmla="*/ 9210408 w 12192000"/>
              <a:gd name="connsiteY177" fmla="*/ 106362 h 1787292"/>
              <a:gd name="connsiteX178" fmla="*/ 9246920 w 12192000"/>
              <a:gd name="connsiteY178" fmla="*/ 125412 h 1787292"/>
              <a:gd name="connsiteX179" fmla="*/ 9288196 w 12192000"/>
              <a:gd name="connsiteY179" fmla="*/ 141287 h 1787292"/>
              <a:gd name="connsiteX180" fmla="*/ 9334232 w 12192000"/>
              <a:gd name="connsiteY180" fmla="*/ 155575 h 1787292"/>
              <a:gd name="connsiteX181" fmla="*/ 9386620 w 12192000"/>
              <a:gd name="connsiteY181" fmla="*/ 166687 h 1787292"/>
              <a:gd name="connsiteX182" fmla="*/ 9446946 w 12192000"/>
              <a:gd name="connsiteY182" fmla="*/ 174625 h 1787292"/>
              <a:gd name="connsiteX183" fmla="*/ 9515208 w 12192000"/>
              <a:gd name="connsiteY183" fmla="*/ 176212 h 1787292"/>
              <a:gd name="connsiteX184" fmla="*/ 9583470 w 12192000"/>
              <a:gd name="connsiteY184" fmla="*/ 174625 h 1787292"/>
              <a:gd name="connsiteX185" fmla="*/ 9643796 w 12192000"/>
              <a:gd name="connsiteY185" fmla="*/ 166687 h 1787292"/>
              <a:gd name="connsiteX186" fmla="*/ 9696182 w 12192000"/>
              <a:gd name="connsiteY186" fmla="*/ 155575 h 1787292"/>
              <a:gd name="connsiteX187" fmla="*/ 9742220 w 12192000"/>
              <a:gd name="connsiteY187" fmla="*/ 141287 h 1787292"/>
              <a:gd name="connsiteX188" fmla="*/ 9783496 w 12192000"/>
              <a:gd name="connsiteY188" fmla="*/ 125412 h 1787292"/>
              <a:gd name="connsiteX189" fmla="*/ 9820008 w 12192000"/>
              <a:gd name="connsiteY189" fmla="*/ 106362 h 1787292"/>
              <a:gd name="connsiteX190" fmla="*/ 9896208 w 12192000"/>
              <a:gd name="connsiteY190" fmla="*/ 68262 h 1787292"/>
              <a:gd name="connsiteX191" fmla="*/ 9932720 w 12192000"/>
              <a:gd name="connsiteY191" fmla="*/ 52387 h 1787292"/>
              <a:gd name="connsiteX192" fmla="*/ 9973996 w 12192000"/>
              <a:gd name="connsiteY192" fmla="*/ 36512 h 1787292"/>
              <a:gd name="connsiteX193" fmla="*/ 10020032 w 12192000"/>
              <a:gd name="connsiteY193" fmla="*/ 20637 h 1787292"/>
              <a:gd name="connsiteX194" fmla="*/ 10072420 w 12192000"/>
              <a:gd name="connsiteY194" fmla="*/ 9525 h 1787292"/>
              <a:gd name="connsiteX195" fmla="*/ 10132746 w 12192000"/>
              <a:gd name="connsiteY195" fmla="*/ 3175 h 1787292"/>
              <a:gd name="connsiteX196" fmla="*/ 10201008 w 12192000"/>
              <a:gd name="connsiteY196" fmla="*/ 0 h 1787292"/>
              <a:gd name="connsiteX197" fmla="*/ 10269270 w 12192000"/>
              <a:gd name="connsiteY197" fmla="*/ 3175 h 1787292"/>
              <a:gd name="connsiteX198" fmla="*/ 10329596 w 12192000"/>
              <a:gd name="connsiteY198" fmla="*/ 9525 h 1787292"/>
              <a:gd name="connsiteX199" fmla="*/ 10381982 w 12192000"/>
              <a:gd name="connsiteY199" fmla="*/ 20637 h 1787292"/>
              <a:gd name="connsiteX200" fmla="*/ 10428020 w 12192000"/>
              <a:gd name="connsiteY200" fmla="*/ 36512 h 1787292"/>
              <a:gd name="connsiteX201" fmla="*/ 10469296 w 12192000"/>
              <a:gd name="connsiteY201" fmla="*/ 52387 h 1787292"/>
              <a:gd name="connsiteX202" fmla="*/ 10505808 w 12192000"/>
              <a:gd name="connsiteY202" fmla="*/ 68262 h 1787292"/>
              <a:gd name="connsiteX203" fmla="*/ 10543908 w 12192000"/>
              <a:gd name="connsiteY203" fmla="*/ 87312 h 1787292"/>
              <a:gd name="connsiteX204" fmla="*/ 10582008 w 12192000"/>
              <a:gd name="connsiteY204" fmla="*/ 106362 h 1787292"/>
              <a:gd name="connsiteX205" fmla="*/ 10618520 w 12192000"/>
              <a:gd name="connsiteY205" fmla="*/ 125412 h 1787292"/>
              <a:gd name="connsiteX206" fmla="*/ 10659796 w 12192000"/>
              <a:gd name="connsiteY206" fmla="*/ 141287 h 1787292"/>
              <a:gd name="connsiteX207" fmla="*/ 10705832 w 12192000"/>
              <a:gd name="connsiteY207" fmla="*/ 155575 h 1787292"/>
              <a:gd name="connsiteX208" fmla="*/ 10758220 w 12192000"/>
              <a:gd name="connsiteY208" fmla="*/ 166687 h 1787292"/>
              <a:gd name="connsiteX209" fmla="*/ 10818546 w 12192000"/>
              <a:gd name="connsiteY209" fmla="*/ 174625 h 1787292"/>
              <a:gd name="connsiteX210" fmla="*/ 10886808 w 12192000"/>
              <a:gd name="connsiteY210" fmla="*/ 176212 h 1787292"/>
              <a:gd name="connsiteX211" fmla="*/ 10955070 w 12192000"/>
              <a:gd name="connsiteY211" fmla="*/ 174625 h 1787292"/>
              <a:gd name="connsiteX212" fmla="*/ 11015396 w 12192000"/>
              <a:gd name="connsiteY212" fmla="*/ 166687 h 1787292"/>
              <a:gd name="connsiteX213" fmla="*/ 11067782 w 12192000"/>
              <a:gd name="connsiteY213" fmla="*/ 155575 h 1787292"/>
              <a:gd name="connsiteX214" fmla="*/ 11113820 w 12192000"/>
              <a:gd name="connsiteY214" fmla="*/ 141287 h 1787292"/>
              <a:gd name="connsiteX215" fmla="*/ 11155096 w 12192000"/>
              <a:gd name="connsiteY215" fmla="*/ 125412 h 1787292"/>
              <a:gd name="connsiteX216" fmla="*/ 11191608 w 12192000"/>
              <a:gd name="connsiteY216" fmla="*/ 106362 h 1787292"/>
              <a:gd name="connsiteX217" fmla="*/ 11229708 w 12192000"/>
              <a:gd name="connsiteY217" fmla="*/ 87312 h 1787292"/>
              <a:gd name="connsiteX218" fmla="*/ 11267808 w 12192000"/>
              <a:gd name="connsiteY218" fmla="*/ 68262 h 1787292"/>
              <a:gd name="connsiteX219" fmla="*/ 11304320 w 12192000"/>
              <a:gd name="connsiteY219" fmla="*/ 52387 h 1787292"/>
              <a:gd name="connsiteX220" fmla="*/ 11345596 w 12192000"/>
              <a:gd name="connsiteY220" fmla="*/ 36512 h 1787292"/>
              <a:gd name="connsiteX221" fmla="*/ 11391632 w 12192000"/>
              <a:gd name="connsiteY221" fmla="*/ 20637 h 1787292"/>
              <a:gd name="connsiteX222" fmla="*/ 11444020 w 12192000"/>
              <a:gd name="connsiteY222" fmla="*/ 9525 h 1787292"/>
              <a:gd name="connsiteX223" fmla="*/ 11504346 w 12192000"/>
              <a:gd name="connsiteY223" fmla="*/ 3175 h 1787292"/>
              <a:gd name="connsiteX224" fmla="*/ 11572608 w 12192000"/>
              <a:gd name="connsiteY224" fmla="*/ 0 h 1787292"/>
              <a:gd name="connsiteX225" fmla="*/ 11640870 w 12192000"/>
              <a:gd name="connsiteY225" fmla="*/ 3175 h 1787292"/>
              <a:gd name="connsiteX226" fmla="*/ 11701196 w 12192000"/>
              <a:gd name="connsiteY226" fmla="*/ 9525 h 1787292"/>
              <a:gd name="connsiteX227" fmla="*/ 11753582 w 12192000"/>
              <a:gd name="connsiteY227" fmla="*/ 20637 h 1787292"/>
              <a:gd name="connsiteX228" fmla="*/ 11799620 w 12192000"/>
              <a:gd name="connsiteY228" fmla="*/ 36512 h 1787292"/>
              <a:gd name="connsiteX229" fmla="*/ 11840896 w 12192000"/>
              <a:gd name="connsiteY229" fmla="*/ 52387 h 1787292"/>
              <a:gd name="connsiteX230" fmla="*/ 11877408 w 12192000"/>
              <a:gd name="connsiteY230" fmla="*/ 68262 h 1787292"/>
              <a:gd name="connsiteX231" fmla="*/ 11915508 w 12192000"/>
              <a:gd name="connsiteY231" fmla="*/ 87312 h 1787292"/>
              <a:gd name="connsiteX232" fmla="*/ 11953608 w 12192000"/>
              <a:gd name="connsiteY232" fmla="*/ 106362 h 1787292"/>
              <a:gd name="connsiteX233" fmla="*/ 11990120 w 12192000"/>
              <a:gd name="connsiteY233" fmla="*/ 125412 h 1787292"/>
              <a:gd name="connsiteX234" fmla="*/ 12031396 w 12192000"/>
              <a:gd name="connsiteY234" fmla="*/ 141287 h 1787292"/>
              <a:gd name="connsiteX235" fmla="*/ 12077432 w 12192000"/>
              <a:gd name="connsiteY235" fmla="*/ 155575 h 1787292"/>
              <a:gd name="connsiteX236" fmla="*/ 12129820 w 12192000"/>
              <a:gd name="connsiteY236" fmla="*/ 166688 h 1787292"/>
              <a:gd name="connsiteX237" fmla="*/ 12190146 w 12192000"/>
              <a:gd name="connsiteY237" fmla="*/ 174625 h 1787292"/>
              <a:gd name="connsiteX238" fmla="*/ 12192000 w 12192000"/>
              <a:gd name="connsiteY238" fmla="*/ 174668 h 1787292"/>
              <a:gd name="connsiteX239" fmla="*/ 12192000 w 12192000"/>
              <a:gd name="connsiteY239" fmla="*/ 885826 h 1787292"/>
              <a:gd name="connsiteX240" fmla="*/ 12192000 w 12192000"/>
              <a:gd name="connsiteY240" fmla="*/ 1787292 h 1787292"/>
              <a:gd name="connsiteX241" fmla="*/ 0 w 12192000"/>
              <a:gd name="connsiteY241" fmla="*/ 1787292 h 1787292"/>
              <a:gd name="connsiteX242" fmla="*/ 0 w 12192000"/>
              <a:gd name="connsiteY242" fmla="*/ 885826 h 1787292"/>
              <a:gd name="connsiteX243" fmla="*/ 0 w 12192000"/>
              <a:gd name="connsiteY243" fmla="*/ 174668 h 1787292"/>
              <a:gd name="connsiteX244" fmla="*/ 1852 w 12192000"/>
              <a:gd name="connsiteY244" fmla="*/ 174625 h 1787292"/>
              <a:gd name="connsiteX245" fmla="*/ 62177 w 12192000"/>
              <a:gd name="connsiteY245" fmla="*/ 166687 h 1787292"/>
              <a:gd name="connsiteX246" fmla="*/ 114564 w 12192000"/>
              <a:gd name="connsiteY246" fmla="*/ 155575 h 1787292"/>
              <a:gd name="connsiteX247" fmla="*/ 160602 w 12192000"/>
              <a:gd name="connsiteY247" fmla="*/ 141287 h 1787292"/>
              <a:gd name="connsiteX248" fmla="*/ 201877 w 12192000"/>
              <a:gd name="connsiteY248" fmla="*/ 125412 h 1787292"/>
              <a:gd name="connsiteX249" fmla="*/ 238389 w 12192000"/>
              <a:gd name="connsiteY249" fmla="*/ 106362 h 1787292"/>
              <a:gd name="connsiteX250" fmla="*/ 276489 w 12192000"/>
              <a:gd name="connsiteY250" fmla="*/ 87312 h 1787292"/>
              <a:gd name="connsiteX251" fmla="*/ 314589 w 12192000"/>
              <a:gd name="connsiteY251" fmla="*/ 68262 h 1787292"/>
              <a:gd name="connsiteX252" fmla="*/ 351102 w 12192000"/>
              <a:gd name="connsiteY252" fmla="*/ 52387 h 1787292"/>
              <a:gd name="connsiteX253" fmla="*/ 392377 w 12192000"/>
              <a:gd name="connsiteY253" fmla="*/ 36512 h 1787292"/>
              <a:gd name="connsiteX254" fmla="*/ 438414 w 12192000"/>
              <a:gd name="connsiteY254" fmla="*/ 20637 h 1787292"/>
              <a:gd name="connsiteX255" fmla="*/ 490802 w 12192000"/>
              <a:gd name="connsiteY255" fmla="*/ 9525 h 1787292"/>
              <a:gd name="connsiteX256" fmla="*/ 551127 w 12192000"/>
              <a:gd name="connsiteY256" fmla="*/ 3175 h 1787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Lst>
            <a:rect l="l" t="t" r="r" b="b"/>
            <a:pathLst>
              <a:path w="12192000" h="1787292">
                <a:moveTo>
                  <a:pt x="619389" y="0"/>
                </a:moveTo>
                <a:lnTo>
                  <a:pt x="687652" y="3175"/>
                </a:lnTo>
                <a:lnTo>
                  <a:pt x="747977" y="9525"/>
                </a:lnTo>
                <a:lnTo>
                  <a:pt x="800364" y="20637"/>
                </a:lnTo>
                <a:lnTo>
                  <a:pt x="846402" y="36512"/>
                </a:lnTo>
                <a:lnTo>
                  <a:pt x="887677" y="52387"/>
                </a:lnTo>
                <a:lnTo>
                  <a:pt x="924189" y="68262"/>
                </a:lnTo>
                <a:lnTo>
                  <a:pt x="962289" y="87312"/>
                </a:lnTo>
                <a:lnTo>
                  <a:pt x="1000389" y="106362"/>
                </a:lnTo>
                <a:lnTo>
                  <a:pt x="1036902" y="125412"/>
                </a:lnTo>
                <a:lnTo>
                  <a:pt x="1078177" y="141287"/>
                </a:lnTo>
                <a:lnTo>
                  <a:pt x="1124214" y="155575"/>
                </a:lnTo>
                <a:lnTo>
                  <a:pt x="1176602" y="166687"/>
                </a:lnTo>
                <a:lnTo>
                  <a:pt x="1236927" y="174625"/>
                </a:lnTo>
                <a:lnTo>
                  <a:pt x="1305189" y="176212"/>
                </a:lnTo>
                <a:lnTo>
                  <a:pt x="1373452" y="174625"/>
                </a:lnTo>
                <a:lnTo>
                  <a:pt x="1433777" y="166687"/>
                </a:lnTo>
                <a:lnTo>
                  <a:pt x="1486164" y="155575"/>
                </a:lnTo>
                <a:lnTo>
                  <a:pt x="1532202" y="141287"/>
                </a:lnTo>
                <a:lnTo>
                  <a:pt x="1573477" y="125412"/>
                </a:lnTo>
                <a:lnTo>
                  <a:pt x="1609989" y="106362"/>
                </a:lnTo>
                <a:lnTo>
                  <a:pt x="1648089" y="87312"/>
                </a:lnTo>
                <a:lnTo>
                  <a:pt x="1686189" y="68262"/>
                </a:lnTo>
                <a:lnTo>
                  <a:pt x="1722702" y="52387"/>
                </a:lnTo>
                <a:lnTo>
                  <a:pt x="1763977" y="36512"/>
                </a:lnTo>
                <a:lnTo>
                  <a:pt x="1810014" y="20637"/>
                </a:lnTo>
                <a:lnTo>
                  <a:pt x="1862402" y="9525"/>
                </a:lnTo>
                <a:lnTo>
                  <a:pt x="1922727" y="3175"/>
                </a:lnTo>
                <a:lnTo>
                  <a:pt x="1990989" y="0"/>
                </a:lnTo>
                <a:lnTo>
                  <a:pt x="2059252" y="3175"/>
                </a:lnTo>
                <a:lnTo>
                  <a:pt x="2119577" y="9525"/>
                </a:lnTo>
                <a:lnTo>
                  <a:pt x="2171964" y="20637"/>
                </a:lnTo>
                <a:lnTo>
                  <a:pt x="2218002" y="36512"/>
                </a:lnTo>
                <a:lnTo>
                  <a:pt x="2259277" y="52387"/>
                </a:lnTo>
                <a:lnTo>
                  <a:pt x="2295789" y="68262"/>
                </a:lnTo>
                <a:lnTo>
                  <a:pt x="2333889" y="87312"/>
                </a:lnTo>
                <a:lnTo>
                  <a:pt x="2371989" y="106362"/>
                </a:lnTo>
                <a:lnTo>
                  <a:pt x="2408502" y="125412"/>
                </a:lnTo>
                <a:lnTo>
                  <a:pt x="2449777" y="141287"/>
                </a:lnTo>
                <a:lnTo>
                  <a:pt x="2495814" y="155575"/>
                </a:lnTo>
                <a:lnTo>
                  <a:pt x="2548202" y="166687"/>
                </a:lnTo>
                <a:lnTo>
                  <a:pt x="2608527" y="174625"/>
                </a:lnTo>
                <a:lnTo>
                  <a:pt x="2676789" y="176212"/>
                </a:lnTo>
                <a:lnTo>
                  <a:pt x="2745052" y="174625"/>
                </a:lnTo>
                <a:lnTo>
                  <a:pt x="2805377" y="166687"/>
                </a:lnTo>
                <a:lnTo>
                  <a:pt x="2857764" y="155575"/>
                </a:lnTo>
                <a:lnTo>
                  <a:pt x="2903802" y="141287"/>
                </a:lnTo>
                <a:lnTo>
                  <a:pt x="2945077" y="125412"/>
                </a:lnTo>
                <a:lnTo>
                  <a:pt x="2981589" y="106362"/>
                </a:lnTo>
                <a:lnTo>
                  <a:pt x="3019689" y="87312"/>
                </a:lnTo>
                <a:lnTo>
                  <a:pt x="3057789" y="68262"/>
                </a:lnTo>
                <a:lnTo>
                  <a:pt x="3094302" y="52387"/>
                </a:lnTo>
                <a:lnTo>
                  <a:pt x="3135577" y="36512"/>
                </a:lnTo>
                <a:lnTo>
                  <a:pt x="3181614" y="20637"/>
                </a:lnTo>
                <a:lnTo>
                  <a:pt x="3234002" y="9525"/>
                </a:lnTo>
                <a:lnTo>
                  <a:pt x="3294327" y="3175"/>
                </a:lnTo>
                <a:lnTo>
                  <a:pt x="3361002" y="0"/>
                </a:lnTo>
                <a:lnTo>
                  <a:pt x="3430852" y="3175"/>
                </a:lnTo>
                <a:lnTo>
                  <a:pt x="3491177" y="9525"/>
                </a:lnTo>
                <a:lnTo>
                  <a:pt x="3543564" y="20637"/>
                </a:lnTo>
                <a:lnTo>
                  <a:pt x="3589602" y="36512"/>
                </a:lnTo>
                <a:lnTo>
                  <a:pt x="3630877" y="52387"/>
                </a:lnTo>
                <a:lnTo>
                  <a:pt x="3667389" y="68262"/>
                </a:lnTo>
                <a:lnTo>
                  <a:pt x="3705489" y="87312"/>
                </a:lnTo>
                <a:lnTo>
                  <a:pt x="3743589" y="106362"/>
                </a:lnTo>
                <a:lnTo>
                  <a:pt x="3780102" y="125412"/>
                </a:lnTo>
                <a:lnTo>
                  <a:pt x="3821377" y="141287"/>
                </a:lnTo>
                <a:lnTo>
                  <a:pt x="3867414" y="155575"/>
                </a:lnTo>
                <a:lnTo>
                  <a:pt x="3919802" y="166687"/>
                </a:lnTo>
                <a:lnTo>
                  <a:pt x="3980127" y="174625"/>
                </a:lnTo>
                <a:lnTo>
                  <a:pt x="4048389" y="176212"/>
                </a:lnTo>
                <a:lnTo>
                  <a:pt x="4116652" y="174625"/>
                </a:lnTo>
                <a:lnTo>
                  <a:pt x="4176977" y="166687"/>
                </a:lnTo>
                <a:lnTo>
                  <a:pt x="4229364" y="155575"/>
                </a:lnTo>
                <a:lnTo>
                  <a:pt x="4275402" y="141287"/>
                </a:lnTo>
                <a:lnTo>
                  <a:pt x="4316677" y="125412"/>
                </a:lnTo>
                <a:lnTo>
                  <a:pt x="4353189" y="106362"/>
                </a:lnTo>
                <a:lnTo>
                  <a:pt x="4429389" y="68262"/>
                </a:lnTo>
                <a:lnTo>
                  <a:pt x="4465902" y="52387"/>
                </a:lnTo>
                <a:lnTo>
                  <a:pt x="4507177" y="36512"/>
                </a:lnTo>
                <a:lnTo>
                  <a:pt x="4553214" y="20637"/>
                </a:lnTo>
                <a:lnTo>
                  <a:pt x="4605602" y="9525"/>
                </a:lnTo>
                <a:lnTo>
                  <a:pt x="4665928" y="3175"/>
                </a:lnTo>
                <a:lnTo>
                  <a:pt x="4734189" y="0"/>
                </a:lnTo>
                <a:lnTo>
                  <a:pt x="4802453" y="3175"/>
                </a:lnTo>
                <a:lnTo>
                  <a:pt x="4862777" y="9525"/>
                </a:lnTo>
                <a:lnTo>
                  <a:pt x="4915165" y="20637"/>
                </a:lnTo>
                <a:lnTo>
                  <a:pt x="4961201" y="36512"/>
                </a:lnTo>
                <a:lnTo>
                  <a:pt x="5002476" y="52387"/>
                </a:lnTo>
                <a:lnTo>
                  <a:pt x="5038989" y="68262"/>
                </a:lnTo>
                <a:lnTo>
                  <a:pt x="5077089" y="87312"/>
                </a:lnTo>
                <a:lnTo>
                  <a:pt x="5115189" y="106362"/>
                </a:lnTo>
                <a:lnTo>
                  <a:pt x="5151701" y="125412"/>
                </a:lnTo>
                <a:lnTo>
                  <a:pt x="5192976" y="141287"/>
                </a:lnTo>
                <a:lnTo>
                  <a:pt x="5239014" y="155575"/>
                </a:lnTo>
                <a:lnTo>
                  <a:pt x="5291401" y="166687"/>
                </a:lnTo>
                <a:lnTo>
                  <a:pt x="5351727" y="174625"/>
                </a:lnTo>
                <a:lnTo>
                  <a:pt x="5410199" y="175985"/>
                </a:lnTo>
                <a:lnTo>
                  <a:pt x="5468671" y="174625"/>
                </a:lnTo>
                <a:lnTo>
                  <a:pt x="5528996" y="166687"/>
                </a:lnTo>
                <a:lnTo>
                  <a:pt x="5581383" y="155575"/>
                </a:lnTo>
                <a:lnTo>
                  <a:pt x="5627421" y="141287"/>
                </a:lnTo>
                <a:lnTo>
                  <a:pt x="5668696" y="125412"/>
                </a:lnTo>
                <a:lnTo>
                  <a:pt x="5705209" y="106362"/>
                </a:lnTo>
                <a:lnTo>
                  <a:pt x="5743308" y="87312"/>
                </a:lnTo>
                <a:lnTo>
                  <a:pt x="5781408" y="68262"/>
                </a:lnTo>
                <a:lnTo>
                  <a:pt x="5817921" y="52387"/>
                </a:lnTo>
                <a:lnTo>
                  <a:pt x="5859196" y="36512"/>
                </a:lnTo>
                <a:lnTo>
                  <a:pt x="5905234" y="20637"/>
                </a:lnTo>
                <a:lnTo>
                  <a:pt x="5957621" y="9525"/>
                </a:lnTo>
                <a:lnTo>
                  <a:pt x="6017947" y="3175"/>
                </a:lnTo>
                <a:lnTo>
                  <a:pt x="6086208" y="0"/>
                </a:lnTo>
                <a:lnTo>
                  <a:pt x="6095999" y="455"/>
                </a:lnTo>
                <a:lnTo>
                  <a:pt x="6105789" y="0"/>
                </a:lnTo>
                <a:lnTo>
                  <a:pt x="6174052" y="3175"/>
                </a:lnTo>
                <a:lnTo>
                  <a:pt x="6234377" y="9525"/>
                </a:lnTo>
                <a:lnTo>
                  <a:pt x="6286764" y="20637"/>
                </a:lnTo>
                <a:lnTo>
                  <a:pt x="6332802" y="36512"/>
                </a:lnTo>
                <a:lnTo>
                  <a:pt x="6374077" y="52387"/>
                </a:lnTo>
                <a:lnTo>
                  <a:pt x="6410589" y="68262"/>
                </a:lnTo>
                <a:lnTo>
                  <a:pt x="6448689" y="87312"/>
                </a:lnTo>
                <a:lnTo>
                  <a:pt x="6486789" y="106362"/>
                </a:lnTo>
                <a:lnTo>
                  <a:pt x="6523302" y="125412"/>
                </a:lnTo>
                <a:lnTo>
                  <a:pt x="6564577" y="141287"/>
                </a:lnTo>
                <a:lnTo>
                  <a:pt x="6610614" y="155575"/>
                </a:lnTo>
                <a:lnTo>
                  <a:pt x="6663002" y="166687"/>
                </a:lnTo>
                <a:lnTo>
                  <a:pt x="6723327" y="174625"/>
                </a:lnTo>
                <a:lnTo>
                  <a:pt x="6781799" y="175985"/>
                </a:lnTo>
                <a:lnTo>
                  <a:pt x="6840271" y="174625"/>
                </a:lnTo>
                <a:lnTo>
                  <a:pt x="6900596" y="166687"/>
                </a:lnTo>
                <a:lnTo>
                  <a:pt x="6952983" y="155575"/>
                </a:lnTo>
                <a:lnTo>
                  <a:pt x="6999021" y="141287"/>
                </a:lnTo>
                <a:lnTo>
                  <a:pt x="7040296" y="125412"/>
                </a:lnTo>
                <a:lnTo>
                  <a:pt x="7076808" y="106362"/>
                </a:lnTo>
                <a:lnTo>
                  <a:pt x="7114908" y="87312"/>
                </a:lnTo>
                <a:lnTo>
                  <a:pt x="7153008" y="68262"/>
                </a:lnTo>
                <a:lnTo>
                  <a:pt x="7189521" y="52387"/>
                </a:lnTo>
                <a:lnTo>
                  <a:pt x="7230796" y="36512"/>
                </a:lnTo>
                <a:lnTo>
                  <a:pt x="7276833" y="20637"/>
                </a:lnTo>
                <a:lnTo>
                  <a:pt x="7329221" y="9525"/>
                </a:lnTo>
                <a:lnTo>
                  <a:pt x="7389546" y="3175"/>
                </a:lnTo>
                <a:lnTo>
                  <a:pt x="7457808" y="0"/>
                </a:lnTo>
                <a:lnTo>
                  <a:pt x="7526071" y="3175"/>
                </a:lnTo>
                <a:lnTo>
                  <a:pt x="7586396" y="9525"/>
                </a:lnTo>
                <a:lnTo>
                  <a:pt x="7638783" y="20637"/>
                </a:lnTo>
                <a:lnTo>
                  <a:pt x="7684821" y="36512"/>
                </a:lnTo>
                <a:lnTo>
                  <a:pt x="7726096" y="52387"/>
                </a:lnTo>
                <a:lnTo>
                  <a:pt x="7762608" y="68262"/>
                </a:lnTo>
                <a:lnTo>
                  <a:pt x="7800708" y="87312"/>
                </a:lnTo>
                <a:lnTo>
                  <a:pt x="7838808" y="106362"/>
                </a:lnTo>
                <a:lnTo>
                  <a:pt x="7875321" y="125412"/>
                </a:lnTo>
                <a:lnTo>
                  <a:pt x="7916596" y="141287"/>
                </a:lnTo>
                <a:lnTo>
                  <a:pt x="7962633" y="155575"/>
                </a:lnTo>
                <a:lnTo>
                  <a:pt x="8015021" y="166687"/>
                </a:lnTo>
                <a:lnTo>
                  <a:pt x="8075346" y="174625"/>
                </a:lnTo>
                <a:lnTo>
                  <a:pt x="8143608" y="176212"/>
                </a:lnTo>
                <a:lnTo>
                  <a:pt x="8211871" y="174625"/>
                </a:lnTo>
                <a:lnTo>
                  <a:pt x="8272196" y="166687"/>
                </a:lnTo>
                <a:lnTo>
                  <a:pt x="8324583" y="155575"/>
                </a:lnTo>
                <a:lnTo>
                  <a:pt x="8370621" y="141287"/>
                </a:lnTo>
                <a:lnTo>
                  <a:pt x="8411896" y="125412"/>
                </a:lnTo>
                <a:lnTo>
                  <a:pt x="8448408" y="106362"/>
                </a:lnTo>
                <a:lnTo>
                  <a:pt x="8486508" y="87312"/>
                </a:lnTo>
                <a:lnTo>
                  <a:pt x="8524608" y="68262"/>
                </a:lnTo>
                <a:lnTo>
                  <a:pt x="8561120" y="52387"/>
                </a:lnTo>
                <a:lnTo>
                  <a:pt x="8602396" y="36512"/>
                </a:lnTo>
                <a:lnTo>
                  <a:pt x="8648432" y="20637"/>
                </a:lnTo>
                <a:lnTo>
                  <a:pt x="8700820" y="9525"/>
                </a:lnTo>
                <a:lnTo>
                  <a:pt x="8761146" y="3175"/>
                </a:lnTo>
                <a:lnTo>
                  <a:pt x="8827820" y="0"/>
                </a:lnTo>
                <a:lnTo>
                  <a:pt x="8897670" y="3175"/>
                </a:lnTo>
                <a:lnTo>
                  <a:pt x="8957996" y="9525"/>
                </a:lnTo>
                <a:lnTo>
                  <a:pt x="9010382" y="20637"/>
                </a:lnTo>
                <a:lnTo>
                  <a:pt x="9056420" y="36512"/>
                </a:lnTo>
                <a:lnTo>
                  <a:pt x="9097696" y="52387"/>
                </a:lnTo>
                <a:lnTo>
                  <a:pt x="9134208" y="68262"/>
                </a:lnTo>
                <a:lnTo>
                  <a:pt x="9172308" y="87312"/>
                </a:lnTo>
                <a:lnTo>
                  <a:pt x="9210408" y="106362"/>
                </a:lnTo>
                <a:lnTo>
                  <a:pt x="9246920" y="125412"/>
                </a:lnTo>
                <a:lnTo>
                  <a:pt x="9288196" y="141287"/>
                </a:lnTo>
                <a:lnTo>
                  <a:pt x="9334232" y="155575"/>
                </a:lnTo>
                <a:lnTo>
                  <a:pt x="9386620" y="166687"/>
                </a:lnTo>
                <a:lnTo>
                  <a:pt x="9446946" y="174625"/>
                </a:lnTo>
                <a:lnTo>
                  <a:pt x="9515208" y="176212"/>
                </a:lnTo>
                <a:lnTo>
                  <a:pt x="9583470" y="174625"/>
                </a:lnTo>
                <a:lnTo>
                  <a:pt x="9643796" y="166687"/>
                </a:lnTo>
                <a:lnTo>
                  <a:pt x="9696182" y="155575"/>
                </a:lnTo>
                <a:lnTo>
                  <a:pt x="9742220" y="141287"/>
                </a:lnTo>
                <a:lnTo>
                  <a:pt x="9783496" y="125412"/>
                </a:lnTo>
                <a:lnTo>
                  <a:pt x="9820008" y="106362"/>
                </a:lnTo>
                <a:lnTo>
                  <a:pt x="9896208" y="68262"/>
                </a:lnTo>
                <a:lnTo>
                  <a:pt x="9932720" y="52387"/>
                </a:lnTo>
                <a:lnTo>
                  <a:pt x="9973996" y="36512"/>
                </a:lnTo>
                <a:lnTo>
                  <a:pt x="10020032" y="20637"/>
                </a:lnTo>
                <a:lnTo>
                  <a:pt x="10072420" y="9525"/>
                </a:lnTo>
                <a:lnTo>
                  <a:pt x="10132746" y="3175"/>
                </a:lnTo>
                <a:lnTo>
                  <a:pt x="10201008" y="0"/>
                </a:lnTo>
                <a:lnTo>
                  <a:pt x="10269270" y="3175"/>
                </a:lnTo>
                <a:lnTo>
                  <a:pt x="10329596" y="9525"/>
                </a:lnTo>
                <a:lnTo>
                  <a:pt x="10381982" y="20637"/>
                </a:lnTo>
                <a:lnTo>
                  <a:pt x="10428020" y="36512"/>
                </a:lnTo>
                <a:lnTo>
                  <a:pt x="10469296" y="52387"/>
                </a:lnTo>
                <a:lnTo>
                  <a:pt x="10505808" y="68262"/>
                </a:lnTo>
                <a:lnTo>
                  <a:pt x="10543908" y="87312"/>
                </a:lnTo>
                <a:lnTo>
                  <a:pt x="10582008" y="106362"/>
                </a:lnTo>
                <a:lnTo>
                  <a:pt x="10618520" y="125412"/>
                </a:lnTo>
                <a:lnTo>
                  <a:pt x="10659796" y="141287"/>
                </a:lnTo>
                <a:lnTo>
                  <a:pt x="10705832" y="155575"/>
                </a:lnTo>
                <a:lnTo>
                  <a:pt x="10758220" y="166687"/>
                </a:lnTo>
                <a:lnTo>
                  <a:pt x="10818546" y="174625"/>
                </a:lnTo>
                <a:lnTo>
                  <a:pt x="10886808" y="176212"/>
                </a:lnTo>
                <a:lnTo>
                  <a:pt x="10955070" y="174625"/>
                </a:lnTo>
                <a:lnTo>
                  <a:pt x="11015396" y="166687"/>
                </a:lnTo>
                <a:lnTo>
                  <a:pt x="11067782" y="155575"/>
                </a:lnTo>
                <a:lnTo>
                  <a:pt x="11113820" y="141287"/>
                </a:lnTo>
                <a:lnTo>
                  <a:pt x="11155096" y="125412"/>
                </a:lnTo>
                <a:lnTo>
                  <a:pt x="11191608" y="106362"/>
                </a:lnTo>
                <a:lnTo>
                  <a:pt x="11229708" y="87312"/>
                </a:lnTo>
                <a:lnTo>
                  <a:pt x="11267808" y="68262"/>
                </a:lnTo>
                <a:lnTo>
                  <a:pt x="11304320" y="52387"/>
                </a:lnTo>
                <a:lnTo>
                  <a:pt x="11345596" y="36512"/>
                </a:lnTo>
                <a:lnTo>
                  <a:pt x="11391632" y="20637"/>
                </a:lnTo>
                <a:lnTo>
                  <a:pt x="11444020" y="9525"/>
                </a:lnTo>
                <a:lnTo>
                  <a:pt x="11504346" y="3175"/>
                </a:lnTo>
                <a:lnTo>
                  <a:pt x="11572608" y="0"/>
                </a:lnTo>
                <a:lnTo>
                  <a:pt x="11640870" y="3175"/>
                </a:lnTo>
                <a:lnTo>
                  <a:pt x="11701196" y="9525"/>
                </a:lnTo>
                <a:lnTo>
                  <a:pt x="11753582" y="20637"/>
                </a:lnTo>
                <a:lnTo>
                  <a:pt x="11799620" y="36512"/>
                </a:lnTo>
                <a:lnTo>
                  <a:pt x="11840896" y="52387"/>
                </a:lnTo>
                <a:lnTo>
                  <a:pt x="11877408" y="68262"/>
                </a:lnTo>
                <a:lnTo>
                  <a:pt x="11915508" y="87312"/>
                </a:lnTo>
                <a:lnTo>
                  <a:pt x="11953608" y="106362"/>
                </a:lnTo>
                <a:lnTo>
                  <a:pt x="11990120" y="125412"/>
                </a:lnTo>
                <a:lnTo>
                  <a:pt x="12031396" y="141287"/>
                </a:lnTo>
                <a:lnTo>
                  <a:pt x="12077432" y="155575"/>
                </a:lnTo>
                <a:lnTo>
                  <a:pt x="12129820" y="166688"/>
                </a:lnTo>
                <a:lnTo>
                  <a:pt x="12190146" y="174625"/>
                </a:lnTo>
                <a:lnTo>
                  <a:pt x="12192000" y="174668"/>
                </a:lnTo>
                <a:lnTo>
                  <a:pt x="12192000" y="885826"/>
                </a:lnTo>
                <a:lnTo>
                  <a:pt x="12192000" y="1787292"/>
                </a:lnTo>
                <a:lnTo>
                  <a:pt x="0" y="1787292"/>
                </a:lnTo>
                <a:lnTo>
                  <a:pt x="0" y="885826"/>
                </a:lnTo>
                <a:lnTo>
                  <a:pt x="0" y="174668"/>
                </a:lnTo>
                <a:lnTo>
                  <a:pt x="1852" y="174625"/>
                </a:lnTo>
                <a:lnTo>
                  <a:pt x="62177" y="166687"/>
                </a:lnTo>
                <a:lnTo>
                  <a:pt x="114564" y="155575"/>
                </a:lnTo>
                <a:lnTo>
                  <a:pt x="160602" y="141287"/>
                </a:lnTo>
                <a:lnTo>
                  <a:pt x="201877" y="125412"/>
                </a:lnTo>
                <a:lnTo>
                  <a:pt x="238389" y="106362"/>
                </a:lnTo>
                <a:lnTo>
                  <a:pt x="276489" y="87312"/>
                </a:lnTo>
                <a:lnTo>
                  <a:pt x="314589" y="68262"/>
                </a:lnTo>
                <a:lnTo>
                  <a:pt x="351102" y="52387"/>
                </a:lnTo>
                <a:lnTo>
                  <a:pt x="392377" y="36512"/>
                </a:lnTo>
                <a:lnTo>
                  <a:pt x="438414" y="20637"/>
                </a:lnTo>
                <a:lnTo>
                  <a:pt x="490802" y="9525"/>
                </a:lnTo>
                <a:lnTo>
                  <a:pt x="551127" y="317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04569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グループ化 16">
            <a:extLst>
              <a:ext uri="{FF2B5EF4-FFF2-40B4-BE49-F238E27FC236}">
                <a16:creationId xmlns:a16="http://schemas.microsoft.com/office/drawing/2014/main" id="{96FDB512-5415-DFF0-4404-90451E79FE21}"/>
              </a:ext>
            </a:extLst>
          </p:cNvPr>
          <p:cNvGrpSpPr/>
          <p:nvPr/>
        </p:nvGrpSpPr>
        <p:grpSpPr>
          <a:xfrm>
            <a:off x="-156089" y="-1"/>
            <a:ext cx="12348089" cy="634258"/>
            <a:chOff x="-156089" y="-1"/>
            <a:chExt cx="12348089" cy="634258"/>
          </a:xfrm>
        </p:grpSpPr>
        <p:sp>
          <p:nvSpPr>
            <p:cNvPr id="18" name="正方形/長方形 17">
              <a:extLst>
                <a:ext uri="{FF2B5EF4-FFF2-40B4-BE49-F238E27FC236}">
                  <a16:creationId xmlns:a16="http://schemas.microsoft.com/office/drawing/2014/main" id="{96891A27-A218-2A9B-DDED-56AABEAE150D}"/>
                </a:ext>
              </a:extLst>
            </p:cNvPr>
            <p:cNvSpPr/>
            <p:nvPr/>
          </p:nvSpPr>
          <p:spPr>
            <a:xfrm>
              <a:off x="0" y="-1"/>
              <a:ext cx="12192000" cy="505841"/>
            </a:xfrm>
            <a:prstGeom prst="rect">
              <a:avLst/>
            </a:prstGeom>
            <a:ln>
              <a:solidFill>
                <a:schemeClr val="tx2">
                  <a:lumMod val="90000"/>
                  <a:lumOff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9" name="タイトル 1">
              <a:extLst>
                <a:ext uri="{FF2B5EF4-FFF2-40B4-BE49-F238E27FC236}">
                  <a16:creationId xmlns:a16="http://schemas.microsoft.com/office/drawing/2014/main" id="{16CC804A-28BB-178F-190E-AA66DD725D67}"/>
                </a:ext>
              </a:extLst>
            </p:cNvPr>
            <p:cNvSpPr txBox="1">
              <a:spLocks/>
            </p:cNvSpPr>
            <p:nvPr/>
          </p:nvSpPr>
          <p:spPr>
            <a:xfrm>
              <a:off x="-156089" y="36280"/>
              <a:ext cx="8610772" cy="5979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solidFill>
                    <a:schemeClr val="bg1"/>
                  </a:solidFill>
                </a:rPr>
                <a:t>・</a:t>
              </a:r>
              <a:r>
                <a:rPr lang="en-US" altLang="ja-JP" sz="2800" cap="none" dirty="0">
                  <a:solidFill>
                    <a:schemeClr val="bg1"/>
                  </a:solidFill>
                </a:rPr>
                <a:t>Git Hub</a:t>
              </a:r>
              <a:r>
                <a:rPr lang="ja-JP" altLang="en-US" sz="2800" cap="none" dirty="0">
                  <a:solidFill>
                    <a:schemeClr val="bg1"/>
                  </a:solidFill>
                </a:rPr>
                <a:t>の便利な機能</a:t>
              </a:r>
              <a:endParaRPr lang="ja-JP" altLang="en-US" sz="2800" dirty="0">
                <a:solidFill>
                  <a:schemeClr val="bg1"/>
                </a:solidFill>
              </a:endParaRPr>
            </a:p>
          </p:txBody>
        </p:sp>
      </p:grpSp>
      <p:sp>
        <p:nvSpPr>
          <p:cNvPr id="10" name="テキスト ボックス 9">
            <a:extLst>
              <a:ext uri="{FF2B5EF4-FFF2-40B4-BE49-F238E27FC236}">
                <a16:creationId xmlns:a16="http://schemas.microsoft.com/office/drawing/2014/main" id="{A6907EBD-BECA-9B6D-0705-5769E47B772A}"/>
              </a:ext>
            </a:extLst>
          </p:cNvPr>
          <p:cNvSpPr txBox="1"/>
          <p:nvPr/>
        </p:nvSpPr>
        <p:spPr>
          <a:xfrm>
            <a:off x="1014615" y="1585211"/>
            <a:ext cx="9747304" cy="400110"/>
          </a:xfrm>
          <a:prstGeom prst="rect">
            <a:avLst/>
          </a:prstGeom>
          <a:noFill/>
        </p:spPr>
        <p:txBody>
          <a:bodyPr wrap="square" rtlCol="0">
            <a:spAutoFit/>
          </a:bodyPr>
          <a:lstStyle/>
          <a:p>
            <a:r>
              <a:rPr kumimoji="1" lang="ja-JP" altLang="en-US" sz="2000" dirty="0"/>
              <a:t>・まずはプルリクエストの説明からします</a:t>
            </a:r>
            <a:endParaRPr kumimoji="1" lang="en-US" altLang="ja-JP" sz="2000" dirty="0"/>
          </a:p>
        </p:txBody>
      </p:sp>
      <p:sp>
        <p:nvSpPr>
          <p:cNvPr id="11" name="テキスト ボックス 10">
            <a:extLst>
              <a:ext uri="{FF2B5EF4-FFF2-40B4-BE49-F238E27FC236}">
                <a16:creationId xmlns:a16="http://schemas.microsoft.com/office/drawing/2014/main" id="{F7F5A188-F5A3-3148-346A-17CBD85265A1}"/>
              </a:ext>
            </a:extLst>
          </p:cNvPr>
          <p:cNvSpPr txBox="1"/>
          <p:nvPr/>
        </p:nvSpPr>
        <p:spPr>
          <a:xfrm>
            <a:off x="1014615" y="2071129"/>
            <a:ext cx="9747304" cy="400110"/>
          </a:xfrm>
          <a:prstGeom prst="rect">
            <a:avLst/>
          </a:prstGeom>
          <a:noFill/>
        </p:spPr>
        <p:txBody>
          <a:bodyPr wrap="square" rtlCol="0">
            <a:spAutoFit/>
          </a:bodyPr>
          <a:lstStyle/>
          <a:p>
            <a:r>
              <a:rPr kumimoji="1" lang="ja-JP" altLang="en-US" sz="2000" dirty="0"/>
              <a:t>・プルリクエスト用のブランチを作ります</a:t>
            </a:r>
            <a:endParaRPr kumimoji="1" lang="en-US" altLang="ja-JP" sz="2000" dirty="0"/>
          </a:p>
        </p:txBody>
      </p:sp>
      <p:sp>
        <p:nvSpPr>
          <p:cNvPr id="21" name="テキスト ボックス 20">
            <a:extLst>
              <a:ext uri="{FF2B5EF4-FFF2-40B4-BE49-F238E27FC236}">
                <a16:creationId xmlns:a16="http://schemas.microsoft.com/office/drawing/2014/main" id="{7D6B60DE-A9B9-E51A-FABA-987D2E060C7B}"/>
              </a:ext>
            </a:extLst>
          </p:cNvPr>
          <p:cNvSpPr txBox="1"/>
          <p:nvPr/>
        </p:nvSpPr>
        <p:spPr>
          <a:xfrm>
            <a:off x="1014615" y="2557047"/>
            <a:ext cx="9747304" cy="400110"/>
          </a:xfrm>
          <a:prstGeom prst="rect">
            <a:avLst/>
          </a:prstGeom>
          <a:noFill/>
        </p:spPr>
        <p:txBody>
          <a:bodyPr wrap="square" rtlCol="0">
            <a:spAutoFit/>
          </a:bodyPr>
          <a:lstStyle/>
          <a:p>
            <a:r>
              <a:rPr kumimoji="1" lang="ja-JP" altLang="en-US" sz="2000" dirty="0"/>
              <a:t>・前回と同じようにブランチを作成して下さい</a:t>
            </a:r>
            <a:endParaRPr kumimoji="1" lang="en-US" altLang="ja-JP" sz="2000" dirty="0"/>
          </a:p>
        </p:txBody>
      </p:sp>
      <p:pic>
        <p:nvPicPr>
          <p:cNvPr id="8" name="図 7" descr="コンピューターのスクリーンショット&#10;&#10;自動的に生成された説明">
            <a:extLst>
              <a:ext uri="{FF2B5EF4-FFF2-40B4-BE49-F238E27FC236}">
                <a16:creationId xmlns:a16="http://schemas.microsoft.com/office/drawing/2014/main" id="{A0DD2C24-2861-1B4A-E105-95D6A32DF724}"/>
              </a:ext>
            </a:extLst>
          </p:cNvPr>
          <p:cNvPicPr>
            <a:picLocks noChangeAspect="1"/>
          </p:cNvPicPr>
          <p:nvPr/>
        </p:nvPicPr>
        <p:blipFill rotWithShape="1">
          <a:blip r:embed="rId2">
            <a:extLst>
              <a:ext uri="{28A0092B-C50C-407E-A947-70E740481C1C}">
                <a14:useLocalDpi xmlns:a14="http://schemas.microsoft.com/office/drawing/2010/main" val="0"/>
              </a:ext>
            </a:extLst>
          </a:blip>
          <a:srcRect l="8281" t="73" r="58834" b="34689"/>
          <a:stretch/>
        </p:blipFill>
        <p:spPr>
          <a:xfrm>
            <a:off x="7835705" y="1407647"/>
            <a:ext cx="4049754" cy="4516982"/>
          </a:xfrm>
          <a:prstGeom prst="rect">
            <a:avLst/>
          </a:prstGeom>
          <a:ln>
            <a:noFill/>
          </a:ln>
          <a:effectLst>
            <a:outerShdw blurRad="292100" dist="139700" dir="2700000" algn="tl" rotWithShape="0">
              <a:srgbClr val="333333">
                <a:alpha val="65000"/>
              </a:srgbClr>
            </a:outerShdw>
          </a:effectLst>
        </p:spPr>
      </p:pic>
      <p:sp>
        <p:nvSpPr>
          <p:cNvPr id="12" name="テキスト ボックス 11">
            <a:extLst>
              <a:ext uri="{FF2B5EF4-FFF2-40B4-BE49-F238E27FC236}">
                <a16:creationId xmlns:a16="http://schemas.microsoft.com/office/drawing/2014/main" id="{909BB146-D862-44DD-2904-80724F8EBA25}"/>
              </a:ext>
            </a:extLst>
          </p:cNvPr>
          <p:cNvSpPr txBox="1"/>
          <p:nvPr/>
        </p:nvSpPr>
        <p:spPr>
          <a:xfrm>
            <a:off x="1014615" y="3042965"/>
            <a:ext cx="9747304" cy="707886"/>
          </a:xfrm>
          <a:prstGeom prst="rect">
            <a:avLst/>
          </a:prstGeom>
          <a:noFill/>
        </p:spPr>
        <p:txBody>
          <a:bodyPr wrap="square" rtlCol="0">
            <a:spAutoFit/>
          </a:bodyPr>
          <a:lstStyle/>
          <a:p>
            <a:r>
              <a:rPr kumimoji="1" lang="ja-JP" altLang="en-US" sz="2000" dirty="0"/>
              <a:t>・作成したブランチに切り替えてローカルリポジトリに</a:t>
            </a:r>
            <a:endParaRPr kumimoji="1" lang="en-US" altLang="ja-JP" sz="2000" dirty="0"/>
          </a:p>
          <a:p>
            <a:r>
              <a:rPr kumimoji="1" lang="ja-JP" altLang="en-US" sz="2000" dirty="0"/>
              <a:t>　新しいテキストファイルを作成</a:t>
            </a:r>
            <a:endParaRPr kumimoji="1" lang="en-US" altLang="ja-JP" sz="2000" dirty="0"/>
          </a:p>
        </p:txBody>
      </p:sp>
      <p:sp>
        <p:nvSpPr>
          <p:cNvPr id="13" name="テキスト ボックス 12">
            <a:extLst>
              <a:ext uri="{FF2B5EF4-FFF2-40B4-BE49-F238E27FC236}">
                <a16:creationId xmlns:a16="http://schemas.microsoft.com/office/drawing/2014/main" id="{CA088813-DE2F-4601-4B20-E367C2F081D2}"/>
              </a:ext>
            </a:extLst>
          </p:cNvPr>
          <p:cNvSpPr txBox="1"/>
          <p:nvPr/>
        </p:nvSpPr>
        <p:spPr>
          <a:xfrm>
            <a:off x="1014615" y="3836659"/>
            <a:ext cx="6821090" cy="400110"/>
          </a:xfrm>
          <a:prstGeom prst="rect">
            <a:avLst/>
          </a:prstGeom>
          <a:noFill/>
        </p:spPr>
        <p:txBody>
          <a:bodyPr wrap="square" rtlCol="0">
            <a:spAutoFit/>
          </a:bodyPr>
          <a:lstStyle/>
          <a:p>
            <a:r>
              <a:rPr kumimoji="1" lang="ja-JP" altLang="en-US" sz="2000" dirty="0"/>
              <a:t>・テキストファイルを開き好きなテキストを書き込み保存</a:t>
            </a:r>
            <a:endParaRPr kumimoji="1" lang="en-US" altLang="ja-JP" sz="2000" dirty="0"/>
          </a:p>
        </p:txBody>
      </p:sp>
      <p:sp>
        <p:nvSpPr>
          <p:cNvPr id="15" name="テキスト ボックス 14">
            <a:extLst>
              <a:ext uri="{FF2B5EF4-FFF2-40B4-BE49-F238E27FC236}">
                <a16:creationId xmlns:a16="http://schemas.microsoft.com/office/drawing/2014/main" id="{4508F25C-E243-CC3C-EF14-CC58D1D91162}"/>
              </a:ext>
            </a:extLst>
          </p:cNvPr>
          <p:cNvSpPr txBox="1"/>
          <p:nvPr/>
        </p:nvSpPr>
        <p:spPr>
          <a:xfrm>
            <a:off x="1014615" y="4322577"/>
            <a:ext cx="6821090" cy="400110"/>
          </a:xfrm>
          <a:prstGeom prst="rect">
            <a:avLst/>
          </a:prstGeom>
          <a:noFill/>
        </p:spPr>
        <p:txBody>
          <a:bodyPr wrap="square" rtlCol="0">
            <a:spAutoFit/>
          </a:bodyPr>
          <a:lstStyle/>
          <a:p>
            <a:r>
              <a:rPr kumimoji="1" lang="ja-JP" altLang="en-US" sz="2000" dirty="0"/>
              <a:t>・保存できたらコミット・プッシュ</a:t>
            </a:r>
            <a:endParaRPr kumimoji="1" lang="en-US" altLang="ja-JP" sz="2000" dirty="0"/>
          </a:p>
        </p:txBody>
      </p:sp>
      <p:sp>
        <p:nvSpPr>
          <p:cNvPr id="24" name="テキスト ボックス 23">
            <a:extLst>
              <a:ext uri="{FF2B5EF4-FFF2-40B4-BE49-F238E27FC236}">
                <a16:creationId xmlns:a16="http://schemas.microsoft.com/office/drawing/2014/main" id="{FD724B1E-E0FC-7D08-E588-B1E4AEC031FF}"/>
              </a:ext>
            </a:extLst>
          </p:cNvPr>
          <p:cNvSpPr txBox="1"/>
          <p:nvPr/>
        </p:nvSpPr>
        <p:spPr>
          <a:xfrm>
            <a:off x="945751" y="4808496"/>
            <a:ext cx="6821090" cy="400110"/>
          </a:xfrm>
          <a:prstGeom prst="rect">
            <a:avLst/>
          </a:prstGeom>
          <a:noFill/>
        </p:spPr>
        <p:txBody>
          <a:bodyPr wrap="square" rtlCol="0">
            <a:spAutoFit/>
          </a:bodyPr>
          <a:lstStyle/>
          <a:p>
            <a:r>
              <a:rPr kumimoji="1" lang="ja-JP" altLang="en-US" sz="2000" dirty="0"/>
              <a:t>・その後、赤枠の</a:t>
            </a:r>
            <a:r>
              <a:rPr kumimoji="1" lang="en-US" altLang="ja-JP" sz="2000" dirty="0"/>
              <a:t>[Create pull request]</a:t>
            </a:r>
            <a:r>
              <a:rPr kumimoji="1" lang="ja-JP" altLang="en-US" sz="2000" dirty="0"/>
              <a:t>をクリック</a:t>
            </a:r>
            <a:endParaRPr kumimoji="1" lang="en-US" altLang="ja-JP" sz="2000" dirty="0"/>
          </a:p>
        </p:txBody>
      </p:sp>
      <p:sp>
        <p:nvSpPr>
          <p:cNvPr id="25" name="正方形/長方形 24">
            <a:extLst>
              <a:ext uri="{FF2B5EF4-FFF2-40B4-BE49-F238E27FC236}">
                <a16:creationId xmlns:a16="http://schemas.microsoft.com/office/drawing/2014/main" id="{7927372D-3572-2B64-C5BE-629AE0A7AE0D}"/>
              </a:ext>
            </a:extLst>
          </p:cNvPr>
          <p:cNvSpPr/>
          <p:nvPr/>
        </p:nvSpPr>
        <p:spPr>
          <a:xfrm>
            <a:off x="8868229" y="5471886"/>
            <a:ext cx="3017230" cy="40011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06736366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テキスト ボックス 13">
            <a:extLst>
              <a:ext uri="{FF2B5EF4-FFF2-40B4-BE49-F238E27FC236}">
                <a16:creationId xmlns:a16="http://schemas.microsoft.com/office/drawing/2014/main" id="{0AFE21A8-EDDD-CD7F-E3CA-B3341378E1C9}"/>
              </a:ext>
            </a:extLst>
          </p:cNvPr>
          <p:cNvSpPr txBox="1"/>
          <p:nvPr/>
        </p:nvSpPr>
        <p:spPr>
          <a:xfrm>
            <a:off x="1014615" y="613375"/>
            <a:ext cx="7998756" cy="400110"/>
          </a:xfrm>
          <a:prstGeom prst="rect">
            <a:avLst/>
          </a:prstGeom>
          <a:noFill/>
        </p:spPr>
        <p:txBody>
          <a:bodyPr wrap="square" rtlCol="0">
            <a:spAutoFit/>
          </a:bodyPr>
          <a:lstStyle/>
          <a:p>
            <a:r>
              <a:rPr kumimoji="1" lang="ja-JP" altLang="en-US" sz="2000" dirty="0"/>
              <a:t>・赤枠の中にプルリクエストのタイトルを入力します</a:t>
            </a:r>
            <a:endParaRPr kumimoji="1" lang="en-US" altLang="ja-JP" sz="2000" dirty="0"/>
          </a:p>
        </p:txBody>
      </p:sp>
      <p:grpSp>
        <p:nvGrpSpPr>
          <p:cNvPr id="17" name="グループ化 16">
            <a:extLst>
              <a:ext uri="{FF2B5EF4-FFF2-40B4-BE49-F238E27FC236}">
                <a16:creationId xmlns:a16="http://schemas.microsoft.com/office/drawing/2014/main" id="{96FDB512-5415-DFF0-4404-90451E79FE21}"/>
              </a:ext>
            </a:extLst>
          </p:cNvPr>
          <p:cNvGrpSpPr/>
          <p:nvPr/>
        </p:nvGrpSpPr>
        <p:grpSpPr>
          <a:xfrm>
            <a:off x="-156089" y="-1"/>
            <a:ext cx="12348089" cy="634258"/>
            <a:chOff x="-156089" y="-1"/>
            <a:chExt cx="12348089" cy="634258"/>
          </a:xfrm>
        </p:grpSpPr>
        <p:sp>
          <p:nvSpPr>
            <p:cNvPr id="18" name="正方形/長方形 17">
              <a:extLst>
                <a:ext uri="{FF2B5EF4-FFF2-40B4-BE49-F238E27FC236}">
                  <a16:creationId xmlns:a16="http://schemas.microsoft.com/office/drawing/2014/main" id="{96891A27-A218-2A9B-DDED-56AABEAE150D}"/>
                </a:ext>
              </a:extLst>
            </p:cNvPr>
            <p:cNvSpPr/>
            <p:nvPr/>
          </p:nvSpPr>
          <p:spPr>
            <a:xfrm>
              <a:off x="0" y="-1"/>
              <a:ext cx="12192000" cy="505841"/>
            </a:xfrm>
            <a:prstGeom prst="rect">
              <a:avLst/>
            </a:prstGeom>
            <a:ln>
              <a:solidFill>
                <a:schemeClr val="tx2">
                  <a:lumMod val="90000"/>
                  <a:lumOff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9" name="タイトル 1">
              <a:extLst>
                <a:ext uri="{FF2B5EF4-FFF2-40B4-BE49-F238E27FC236}">
                  <a16:creationId xmlns:a16="http://schemas.microsoft.com/office/drawing/2014/main" id="{16CC804A-28BB-178F-190E-AA66DD725D67}"/>
                </a:ext>
              </a:extLst>
            </p:cNvPr>
            <p:cNvSpPr txBox="1">
              <a:spLocks/>
            </p:cNvSpPr>
            <p:nvPr/>
          </p:nvSpPr>
          <p:spPr>
            <a:xfrm>
              <a:off x="-156089" y="36280"/>
              <a:ext cx="8610772" cy="5979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solidFill>
                    <a:schemeClr val="bg1"/>
                  </a:solidFill>
                </a:rPr>
                <a:t>・プルリクエスト</a:t>
              </a:r>
              <a:endParaRPr lang="ja-JP" altLang="en-US" sz="2800" dirty="0">
                <a:solidFill>
                  <a:schemeClr val="bg1"/>
                </a:solidFill>
              </a:endParaRPr>
            </a:p>
          </p:txBody>
        </p:sp>
      </p:grpSp>
      <p:sp>
        <p:nvSpPr>
          <p:cNvPr id="9" name="テキスト ボックス 8">
            <a:extLst>
              <a:ext uri="{FF2B5EF4-FFF2-40B4-BE49-F238E27FC236}">
                <a16:creationId xmlns:a16="http://schemas.microsoft.com/office/drawing/2014/main" id="{9E39B3A6-B51C-2788-7E47-4B8DC12F7DCD}"/>
              </a:ext>
            </a:extLst>
          </p:cNvPr>
          <p:cNvSpPr txBox="1"/>
          <p:nvPr/>
        </p:nvSpPr>
        <p:spPr>
          <a:xfrm>
            <a:off x="1014615" y="1099293"/>
            <a:ext cx="9747304" cy="400110"/>
          </a:xfrm>
          <a:prstGeom prst="rect">
            <a:avLst/>
          </a:prstGeom>
          <a:noFill/>
        </p:spPr>
        <p:txBody>
          <a:bodyPr wrap="square" rtlCol="0">
            <a:spAutoFit/>
          </a:bodyPr>
          <a:lstStyle/>
          <a:p>
            <a:r>
              <a:rPr kumimoji="1" lang="ja-JP" altLang="en-US" sz="2000" dirty="0"/>
              <a:t>・青枠の中にプルリクエストの内容を入力します</a:t>
            </a:r>
            <a:endParaRPr kumimoji="1" lang="en-US" altLang="ja-JP" sz="2000" dirty="0"/>
          </a:p>
        </p:txBody>
      </p:sp>
      <p:pic>
        <p:nvPicPr>
          <p:cNvPr id="5" name="図 4" descr="グラフィカル ユーザー インターフェイス, テキスト, アプリケーション, メール&#10;&#10;自動的に生成された説明">
            <a:extLst>
              <a:ext uri="{FF2B5EF4-FFF2-40B4-BE49-F238E27FC236}">
                <a16:creationId xmlns:a16="http://schemas.microsoft.com/office/drawing/2014/main" id="{C0D54D03-A3D6-901C-536D-2913C685FE9B}"/>
              </a:ext>
            </a:extLst>
          </p:cNvPr>
          <p:cNvPicPr>
            <a:picLocks noChangeAspect="1"/>
          </p:cNvPicPr>
          <p:nvPr/>
        </p:nvPicPr>
        <p:blipFill rotWithShape="1">
          <a:blip r:embed="rId2">
            <a:extLst>
              <a:ext uri="{28A0092B-C50C-407E-A947-70E740481C1C}">
                <a14:useLocalDpi xmlns:a14="http://schemas.microsoft.com/office/drawing/2010/main" val="0"/>
              </a:ext>
            </a:extLst>
          </a:blip>
          <a:srcRect l="1135" t="38487" r="30653" b="8924"/>
          <a:stretch/>
        </p:blipFill>
        <p:spPr>
          <a:xfrm>
            <a:off x="767871" y="1747339"/>
            <a:ext cx="10947616" cy="4745222"/>
          </a:xfrm>
          <a:prstGeom prst="rect">
            <a:avLst/>
          </a:prstGeom>
        </p:spPr>
      </p:pic>
      <p:sp>
        <p:nvSpPr>
          <p:cNvPr id="6" name="正方形/長方形 5">
            <a:extLst>
              <a:ext uri="{FF2B5EF4-FFF2-40B4-BE49-F238E27FC236}">
                <a16:creationId xmlns:a16="http://schemas.microsoft.com/office/drawing/2014/main" id="{05E35DB4-1300-5C9E-14F5-50260B5DBA90}"/>
              </a:ext>
            </a:extLst>
          </p:cNvPr>
          <p:cNvSpPr/>
          <p:nvPr/>
        </p:nvSpPr>
        <p:spPr>
          <a:xfrm>
            <a:off x="1712686" y="1875756"/>
            <a:ext cx="10002801" cy="664244"/>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CF4AE334-232C-6354-7BBF-1DB64B4F93AA}"/>
              </a:ext>
            </a:extLst>
          </p:cNvPr>
          <p:cNvSpPr/>
          <p:nvPr/>
        </p:nvSpPr>
        <p:spPr>
          <a:xfrm>
            <a:off x="1712686" y="3091543"/>
            <a:ext cx="9855200" cy="2496457"/>
          </a:xfrm>
          <a:prstGeom prst="rect">
            <a:avLst/>
          </a:prstGeom>
          <a:noFill/>
          <a:ln w="762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8481483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00000000-0008-0000-0000-000005000000}"/>
              </a:ext>
            </a:extLst>
          </p:cNvPr>
          <p:cNvPicPr>
            <a:picLocks noChangeAspect="1"/>
          </p:cNvPicPr>
          <p:nvPr/>
        </p:nvPicPr>
        <p:blipFill>
          <a:blip r:embed="rId2"/>
          <a:stretch>
            <a:fillRect/>
          </a:stretch>
        </p:blipFill>
        <p:spPr>
          <a:xfrm>
            <a:off x="1683581" y="1469218"/>
            <a:ext cx="9379159" cy="5276678"/>
          </a:xfrm>
          <a:prstGeom prst="rect">
            <a:avLst/>
          </a:prstGeom>
          <a:ln>
            <a:solidFill>
              <a:schemeClr val="tx1"/>
            </a:solidFill>
          </a:ln>
        </p:spPr>
      </p:pic>
      <p:sp>
        <p:nvSpPr>
          <p:cNvPr id="5" name="タイトル 1">
            <a:extLst>
              <a:ext uri="{FF2B5EF4-FFF2-40B4-BE49-F238E27FC236}">
                <a16:creationId xmlns:a16="http://schemas.microsoft.com/office/drawing/2014/main" id="{253BC142-2E4F-D945-EC49-3B1E8356EBE7}"/>
              </a:ext>
            </a:extLst>
          </p:cNvPr>
          <p:cNvSpPr txBox="1">
            <a:spLocks/>
          </p:cNvSpPr>
          <p:nvPr/>
        </p:nvSpPr>
        <p:spPr>
          <a:xfrm>
            <a:off x="1683581" y="638322"/>
            <a:ext cx="10157124" cy="1105442"/>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t>登録したメールアドレス宛にメールが届くので</a:t>
            </a:r>
            <a:endParaRPr lang="en-US" altLang="ja-JP" sz="2800" cap="none" dirty="0"/>
          </a:p>
          <a:p>
            <a:r>
              <a:rPr lang="ja-JP" altLang="en-US" sz="2800" cap="none" dirty="0"/>
              <a:t>届いたメールから</a:t>
            </a:r>
            <a:r>
              <a:rPr lang="en-US" altLang="ja-JP" sz="2800" cap="none" dirty="0"/>
              <a:t>GitHub</a:t>
            </a:r>
            <a:r>
              <a:rPr lang="ja-JP" altLang="en-US" sz="2800" cap="none" dirty="0"/>
              <a:t>へアクセス</a:t>
            </a:r>
            <a:endParaRPr lang="ja-JP" altLang="en-US" sz="2800" dirty="0"/>
          </a:p>
        </p:txBody>
      </p:sp>
      <p:sp>
        <p:nvSpPr>
          <p:cNvPr id="7" name="正方形/長方形 6">
            <a:extLst>
              <a:ext uri="{FF2B5EF4-FFF2-40B4-BE49-F238E27FC236}">
                <a16:creationId xmlns:a16="http://schemas.microsoft.com/office/drawing/2014/main" id="{8D6BA935-BC7D-92A0-2051-DC57A8E532AE}"/>
              </a:ext>
            </a:extLst>
          </p:cNvPr>
          <p:cNvSpPr/>
          <p:nvPr/>
        </p:nvSpPr>
        <p:spPr>
          <a:xfrm>
            <a:off x="4091553" y="4742481"/>
            <a:ext cx="2004447" cy="772137"/>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タイトル 1">
            <a:extLst>
              <a:ext uri="{FF2B5EF4-FFF2-40B4-BE49-F238E27FC236}">
                <a16:creationId xmlns:a16="http://schemas.microsoft.com/office/drawing/2014/main" id="{78AABF75-F8AC-120E-7B9A-C1E17468C360}"/>
              </a:ext>
            </a:extLst>
          </p:cNvPr>
          <p:cNvSpPr txBox="1">
            <a:spLocks/>
          </p:cNvSpPr>
          <p:nvPr/>
        </p:nvSpPr>
        <p:spPr>
          <a:xfrm>
            <a:off x="6096000" y="4868315"/>
            <a:ext cx="3260361" cy="520467"/>
          </a:xfrm>
          <a:prstGeom prst="rect">
            <a:avLst/>
          </a:prstGeom>
        </p:spPr>
        <p:txBody>
          <a:bodyPr vert="horz" lIns="91440" tIns="45720" rIns="91440" bIns="45720" rtlCol="0" anchor="t">
            <a:normAutofit fontScale="85000" lnSpcReduction="10000"/>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3600" b="1" dirty="0">
                <a:solidFill>
                  <a:srgbClr val="FF0000"/>
                </a:solidFill>
              </a:rPr>
              <a:t>ここをクリック</a:t>
            </a:r>
          </a:p>
        </p:txBody>
      </p:sp>
      <p:grpSp>
        <p:nvGrpSpPr>
          <p:cNvPr id="2" name="グループ化 1">
            <a:extLst>
              <a:ext uri="{FF2B5EF4-FFF2-40B4-BE49-F238E27FC236}">
                <a16:creationId xmlns:a16="http://schemas.microsoft.com/office/drawing/2014/main" id="{84E3E371-367B-7469-9FE0-455FC2FC7751}"/>
              </a:ext>
            </a:extLst>
          </p:cNvPr>
          <p:cNvGrpSpPr/>
          <p:nvPr/>
        </p:nvGrpSpPr>
        <p:grpSpPr>
          <a:xfrm>
            <a:off x="-156089" y="-1"/>
            <a:ext cx="12348089" cy="634258"/>
            <a:chOff x="-156089" y="-1"/>
            <a:chExt cx="12348089" cy="634258"/>
          </a:xfrm>
        </p:grpSpPr>
        <p:sp>
          <p:nvSpPr>
            <p:cNvPr id="3" name="正方形/長方形 2">
              <a:extLst>
                <a:ext uri="{FF2B5EF4-FFF2-40B4-BE49-F238E27FC236}">
                  <a16:creationId xmlns:a16="http://schemas.microsoft.com/office/drawing/2014/main" id="{371D793E-A01E-E75E-BE84-DC5EE079C7AD}"/>
                </a:ext>
              </a:extLst>
            </p:cNvPr>
            <p:cNvSpPr/>
            <p:nvPr/>
          </p:nvSpPr>
          <p:spPr>
            <a:xfrm>
              <a:off x="0" y="-1"/>
              <a:ext cx="12192000" cy="505841"/>
            </a:xfrm>
            <a:prstGeom prst="rect">
              <a:avLst/>
            </a:prstGeom>
            <a:ln>
              <a:solidFill>
                <a:schemeClr val="tx2">
                  <a:lumMod val="90000"/>
                  <a:lumOff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8" name="タイトル 1">
              <a:extLst>
                <a:ext uri="{FF2B5EF4-FFF2-40B4-BE49-F238E27FC236}">
                  <a16:creationId xmlns:a16="http://schemas.microsoft.com/office/drawing/2014/main" id="{6BEEA83C-415A-E15C-17D8-5182EF39337F}"/>
                </a:ext>
              </a:extLst>
            </p:cNvPr>
            <p:cNvSpPr txBox="1">
              <a:spLocks/>
            </p:cNvSpPr>
            <p:nvPr/>
          </p:nvSpPr>
          <p:spPr>
            <a:xfrm>
              <a:off x="-156089" y="36280"/>
              <a:ext cx="5089161" cy="5979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solidFill>
                    <a:schemeClr val="bg1"/>
                  </a:solidFill>
                </a:rPr>
                <a:t>・</a:t>
              </a:r>
              <a:r>
                <a:rPr lang="en-US" altLang="ja-JP" sz="2800" cap="none" dirty="0">
                  <a:solidFill>
                    <a:schemeClr val="bg1"/>
                  </a:solidFill>
                </a:rPr>
                <a:t>GitHub</a:t>
              </a:r>
              <a:r>
                <a:rPr lang="ja-JP" altLang="en-US" sz="2800" cap="none" dirty="0">
                  <a:solidFill>
                    <a:schemeClr val="bg1"/>
                  </a:solidFill>
                </a:rPr>
                <a:t>のアカウント作成</a:t>
              </a:r>
              <a:endParaRPr lang="ja-JP" altLang="en-US" sz="2800" dirty="0">
                <a:solidFill>
                  <a:schemeClr val="bg1"/>
                </a:solidFill>
              </a:endParaRPr>
            </a:p>
          </p:txBody>
        </p:sp>
      </p:grpSp>
    </p:spTree>
    <p:extLst>
      <p:ext uri="{BB962C8B-B14F-4D97-AF65-F5344CB8AC3E}">
        <p14:creationId xmlns:p14="http://schemas.microsoft.com/office/powerpoint/2010/main" val="67227126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テキスト ボックス 13">
            <a:extLst>
              <a:ext uri="{FF2B5EF4-FFF2-40B4-BE49-F238E27FC236}">
                <a16:creationId xmlns:a16="http://schemas.microsoft.com/office/drawing/2014/main" id="{0AFE21A8-EDDD-CD7F-E3CA-B3341378E1C9}"/>
              </a:ext>
            </a:extLst>
          </p:cNvPr>
          <p:cNvSpPr txBox="1"/>
          <p:nvPr/>
        </p:nvSpPr>
        <p:spPr>
          <a:xfrm>
            <a:off x="1014615" y="613375"/>
            <a:ext cx="7998756" cy="400110"/>
          </a:xfrm>
          <a:prstGeom prst="rect">
            <a:avLst/>
          </a:prstGeom>
          <a:noFill/>
        </p:spPr>
        <p:txBody>
          <a:bodyPr wrap="square" rtlCol="0">
            <a:spAutoFit/>
          </a:bodyPr>
          <a:lstStyle/>
          <a:p>
            <a:r>
              <a:rPr kumimoji="1" lang="ja-JP" altLang="en-US" sz="2000" dirty="0"/>
              <a:t>・赤枠のボタンをクリック</a:t>
            </a:r>
            <a:endParaRPr kumimoji="1" lang="en-US" altLang="ja-JP" sz="2000" dirty="0"/>
          </a:p>
        </p:txBody>
      </p:sp>
      <p:grpSp>
        <p:nvGrpSpPr>
          <p:cNvPr id="17" name="グループ化 16">
            <a:extLst>
              <a:ext uri="{FF2B5EF4-FFF2-40B4-BE49-F238E27FC236}">
                <a16:creationId xmlns:a16="http://schemas.microsoft.com/office/drawing/2014/main" id="{96FDB512-5415-DFF0-4404-90451E79FE21}"/>
              </a:ext>
            </a:extLst>
          </p:cNvPr>
          <p:cNvGrpSpPr/>
          <p:nvPr/>
        </p:nvGrpSpPr>
        <p:grpSpPr>
          <a:xfrm>
            <a:off x="-156089" y="-1"/>
            <a:ext cx="12348089" cy="634258"/>
            <a:chOff x="-156089" y="-1"/>
            <a:chExt cx="12348089" cy="634258"/>
          </a:xfrm>
        </p:grpSpPr>
        <p:sp>
          <p:nvSpPr>
            <p:cNvPr id="18" name="正方形/長方形 17">
              <a:extLst>
                <a:ext uri="{FF2B5EF4-FFF2-40B4-BE49-F238E27FC236}">
                  <a16:creationId xmlns:a16="http://schemas.microsoft.com/office/drawing/2014/main" id="{96891A27-A218-2A9B-DDED-56AABEAE150D}"/>
                </a:ext>
              </a:extLst>
            </p:cNvPr>
            <p:cNvSpPr/>
            <p:nvPr/>
          </p:nvSpPr>
          <p:spPr>
            <a:xfrm>
              <a:off x="0" y="-1"/>
              <a:ext cx="12192000" cy="505841"/>
            </a:xfrm>
            <a:prstGeom prst="rect">
              <a:avLst/>
            </a:prstGeom>
            <a:ln>
              <a:solidFill>
                <a:schemeClr val="tx2">
                  <a:lumMod val="90000"/>
                  <a:lumOff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9" name="タイトル 1">
              <a:extLst>
                <a:ext uri="{FF2B5EF4-FFF2-40B4-BE49-F238E27FC236}">
                  <a16:creationId xmlns:a16="http://schemas.microsoft.com/office/drawing/2014/main" id="{16CC804A-28BB-178F-190E-AA66DD725D67}"/>
                </a:ext>
              </a:extLst>
            </p:cNvPr>
            <p:cNvSpPr txBox="1">
              <a:spLocks/>
            </p:cNvSpPr>
            <p:nvPr/>
          </p:nvSpPr>
          <p:spPr>
            <a:xfrm>
              <a:off x="-156089" y="36280"/>
              <a:ext cx="8610772" cy="5979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solidFill>
                    <a:schemeClr val="bg1"/>
                  </a:solidFill>
                </a:rPr>
                <a:t>・プルリクエスト</a:t>
              </a:r>
              <a:endParaRPr lang="ja-JP" altLang="en-US" sz="2800" dirty="0">
                <a:solidFill>
                  <a:schemeClr val="bg1"/>
                </a:solidFill>
              </a:endParaRPr>
            </a:p>
          </p:txBody>
        </p:sp>
      </p:grpSp>
      <p:sp>
        <p:nvSpPr>
          <p:cNvPr id="9" name="テキスト ボックス 8">
            <a:extLst>
              <a:ext uri="{FF2B5EF4-FFF2-40B4-BE49-F238E27FC236}">
                <a16:creationId xmlns:a16="http://schemas.microsoft.com/office/drawing/2014/main" id="{9E39B3A6-B51C-2788-7E47-4B8DC12F7DCD}"/>
              </a:ext>
            </a:extLst>
          </p:cNvPr>
          <p:cNvSpPr txBox="1"/>
          <p:nvPr/>
        </p:nvSpPr>
        <p:spPr>
          <a:xfrm>
            <a:off x="1014615" y="1053699"/>
            <a:ext cx="9747304" cy="400110"/>
          </a:xfrm>
          <a:prstGeom prst="rect">
            <a:avLst/>
          </a:prstGeom>
          <a:noFill/>
        </p:spPr>
        <p:txBody>
          <a:bodyPr wrap="square" rtlCol="0">
            <a:spAutoFit/>
          </a:bodyPr>
          <a:lstStyle/>
          <a:p>
            <a:r>
              <a:rPr kumimoji="1" lang="ja-JP" altLang="en-US" sz="2000" dirty="0"/>
              <a:t>・青枠の中のユーザ名をクリックしてレビューしてもらう相手を選択します</a:t>
            </a:r>
            <a:endParaRPr kumimoji="1" lang="en-US" altLang="ja-JP" sz="2000" dirty="0"/>
          </a:p>
        </p:txBody>
      </p:sp>
      <p:grpSp>
        <p:nvGrpSpPr>
          <p:cNvPr id="11" name="グループ化 10">
            <a:extLst>
              <a:ext uri="{FF2B5EF4-FFF2-40B4-BE49-F238E27FC236}">
                <a16:creationId xmlns:a16="http://schemas.microsoft.com/office/drawing/2014/main" id="{39240047-C8A3-72BC-1B12-812047497C06}"/>
              </a:ext>
            </a:extLst>
          </p:cNvPr>
          <p:cNvGrpSpPr/>
          <p:nvPr/>
        </p:nvGrpSpPr>
        <p:grpSpPr>
          <a:xfrm>
            <a:off x="66275" y="2537176"/>
            <a:ext cx="12003314" cy="4095859"/>
            <a:chOff x="0" y="2769403"/>
            <a:chExt cx="12207736" cy="4095859"/>
          </a:xfrm>
        </p:grpSpPr>
        <p:pic>
          <p:nvPicPr>
            <p:cNvPr id="3" name="図 2" descr="グラフィカル ユーザー インターフェイス, テキスト, アプリケーション, メール&#10;&#10;自動的に生成された説明">
              <a:extLst>
                <a:ext uri="{FF2B5EF4-FFF2-40B4-BE49-F238E27FC236}">
                  <a16:creationId xmlns:a16="http://schemas.microsoft.com/office/drawing/2014/main" id="{0BA55C67-06FF-306B-34D3-503788BCF4F2}"/>
                </a:ext>
              </a:extLst>
            </p:cNvPr>
            <p:cNvPicPr>
              <a:picLocks noChangeAspect="1"/>
            </p:cNvPicPr>
            <p:nvPr/>
          </p:nvPicPr>
          <p:blipFill rotWithShape="1">
            <a:blip r:embed="rId2">
              <a:extLst>
                <a:ext uri="{28A0092B-C50C-407E-A947-70E740481C1C}">
                  <a14:useLocalDpi xmlns:a14="http://schemas.microsoft.com/office/drawing/2010/main" val="0"/>
                </a:ext>
              </a:extLst>
            </a:blip>
            <a:srcRect l="2738" t="37683" r="6536" b="8272"/>
            <a:stretch/>
          </p:blipFill>
          <p:spPr>
            <a:xfrm>
              <a:off x="0" y="2769403"/>
              <a:ext cx="12207736" cy="4088597"/>
            </a:xfrm>
            <a:prstGeom prst="rect">
              <a:avLst/>
            </a:prstGeom>
          </p:spPr>
        </p:pic>
        <p:sp>
          <p:nvSpPr>
            <p:cNvPr id="6" name="正方形/長方形 5">
              <a:extLst>
                <a:ext uri="{FF2B5EF4-FFF2-40B4-BE49-F238E27FC236}">
                  <a16:creationId xmlns:a16="http://schemas.microsoft.com/office/drawing/2014/main" id="{05E35DB4-1300-5C9E-14F5-50260B5DBA90}"/>
                </a:ext>
              </a:extLst>
            </p:cNvPr>
            <p:cNvSpPr/>
            <p:nvPr/>
          </p:nvSpPr>
          <p:spPr>
            <a:xfrm>
              <a:off x="11727544" y="3018800"/>
              <a:ext cx="333828" cy="407729"/>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CF4AE334-232C-6354-7BBF-1DB64B4F93AA}"/>
                </a:ext>
              </a:extLst>
            </p:cNvPr>
            <p:cNvSpPr/>
            <p:nvPr/>
          </p:nvSpPr>
          <p:spPr>
            <a:xfrm>
              <a:off x="8947632" y="3762966"/>
              <a:ext cx="3113739" cy="1041262"/>
            </a:xfrm>
            <a:prstGeom prst="rect">
              <a:avLst/>
            </a:prstGeom>
            <a:noFill/>
            <a:ln w="762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
              <a:extLst>
                <a:ext uri="{FF2B5EF4-FFF2-40B4-BE49-F238E27FC236}">
                  <a16:creationId xmlns:a16="http://schemas.microsoft.com/office/drawing/2014/main" id="{C6E119A2-12A2-8634-FA64-F18B0A725E1A}"/>
                </a:ext>
              </a:extLst>
            </p:cNvPr>
            <p:cNvSpPr/>
            <p:nvPr/>
          </p:nvSpPr>
          <p:spPr>
            <a:xfrm>
              <a:off x="6749143" y="6284685"/>
              <a:ext cx="2075543" cy="580577"/>
            </a:xfrm>
            <a:prstGeom prst="rect">
              <a:avLst/>
            </a:prstGeom>
            <a:no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8" name="テキスト ボックス 7">
            <a:extLst>
              <a:ext uri="{FF2B5EF4-FFF2-40B4-BE49-F238E27FC236}">
                <a16:creationId xmlns:a16="http://schemas.microsoft.com/office/drawing/2014/main" id="{03872AE5-0043-674A-3722-285894A72B8E}"/>
              </a:ext>
            </a:extLst>
          </p:cNvPr>
          <p:cNvSpPr txBox="1"/>
          <p:nvPr/>
        </p:nvSpPr>
        <p:spPr>
          <a:xfrm>
            <a:off x="1014615" y="1494023"/>
            <a:ext cx="9747304" cy="400110"/>
          </a:xfrm>
          <a:prstGeom prst="rect">
            <a:avLst/>
          </a:prstGeom>
          <a:noFill/>
        </p:spPr>
        <p:txBody>
          <a:bodyPr wrap="square" rtlCol="0">
            <a:spAutoFit/>
          </a:bodyPr>
          <a:lstStyle/>
          <a:p>
            <a:r>
              <a:rPr kumimoji="1" lang="ja-JP" altLang="en-US" sz="2000" dirty="0"/>
              <a:t>・</a:t>
            </a:r>
            <a:r>
              <a:rPr kumimoji="1" lang="en-US" altLang="ja-JP" sz="2000" dirty="0"/>
              <a:t>[Create pull request]</a:t>
            </a:r>
            <a:r>
              <a:rPr kumimoji="1" lang="ja-JP" altLang="en-US" sz="2000" dirty="0"/>
              <a:t>をクリック</a:t>
            </a:r>
            <a:endParaRPr kumimoji="1" lang="en-US" altLang="ja-JP" sz="2000" dirty="0"/>
          </a:p>
        </p:txBody>
      </p:sp>
      <p:sp>
        <p:nvSpPr>
          <p:cNvPr id="10" name="テキスト ボックス 9">
            <a:extLst>
              <a:ext uri="{FF2B5EF4-FFF2-40B4-BE49-F238E27FC236}">
                <a16:creationId xmlns:a16="http://schemas.microsoft.com/office/drawing/2014/main" id="{16CD1EA4-A645-DAC5-9131-5D61798DDF4A}"/>
              </a:ext>
            </a:extLst>
          </p:cNvPr>
          <p:cNvSpPr txBox="1"/>
          <p:nvPr/>
        </p:nvSpPr>
        <p:spPr>
          <a:xfrm>
            <a:off x="1014615" y="1934348"/>
            <a:ext cx="9747304" cy="400110"/>
          </a:xfrm>
          <a:prstGeom prst="rect">
            <a:avLst/>
          </a:prstGeom>
          <a:noFill/>
        </p:spPr>
        <p:txBody>
          <a:bodyPr wrap="square" rtlCol="0">
            <a:spAutoFit/>
          </a:bodyPr>
          <a:lstStyle/>
          <a:p>
            <a:r>
              <a:rPr kumimoji="1" lang="ja-JP" altLang="en-US" sz="2000" dirty="0"/>
              <a:t>・これでプルリクエストが作成できました</a:t>
            </a:r>
            <a:endParaRPr kumimoji="1" lang="en-US" altLang="ja-JP" sz="2000" dirty="0"/>
          </a:p>
        </p:txBody>
      </p:sp>
    </p:spTree>
    <p:extLst>
      <p:ext uri="{BB962C8B-B14F-4D97-AF65-F5344CB8AC3E}">
        <p14:creationId xmlns:p14="http://schemas.microsoft.com/office/powerpoint/2010/main" val="396904409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テキスト ボックス 13">
            <a:extLst>
              <a:ext uri="{FF2B5EF4-FFF2-40B4-BE49-F238E27FC236}">
                <a16:creationId xmlns:a16="http://schemas.microsoft.com/office/drawing/2014/main" id="{0AFE21A8-EDDD-CD7F-E3CA-B3341378E1C9}"/>
              </a:ext>
            </a:extLst>
          </p:cNvPr>
          <p:cNvSpPr txBox="1"/>
          <p:nvPr/>
        </p:nvSpPr>
        <p:spPr>
          <a:xfrm>
            <a:off x="1014615" y="613375"/>
            <a:ext cx="7998756" cy="400110"/>
          </a:xfrm>
          <a:prstGeom prst="rect">
            <a:avLst/>
          </a:prstGeom>
          <a:noFill/>
        </p:spPr>
        <p:txBody>
          <a:bodyPr wrap="square" rtlCol="0">
            <a:spAutoFit/>
          </a:bodyPr>
          <a:lstStyle/>
          <a:p>
            <a:r>
              <a:rPr kumimoji="1" lang="ja-JP" altLang="en-US" sz="2000" dirty="0"/>
              <a:t>・レビューをするユーザで</a:t>
            </a:r>
            <a:r>
              <a:rPr kumimoji="1" lang="en-US" altLang="ja-JP" sz="2000" dirty="0"/>
              <a:t>Git Hub</a:t>
            </a:r>
            <a:r>
              <a:rPr kumimoji="1" lang="ja-JP" altLang="en-US" sz="2000" dirty="0"/>
              <a:t>を開く</a:t>
            </a:r>
            <a:endParaRPr kumimoji="1" lang="en-US" altLang="ja-JP" sz="2000" dirty="0"/>
          </a:p>
        </p:txBody>
      </p:sp>
      <p:grpSp>
        <p:nvGrpSpPr>
          <p:cNvPr id="17" name="グループ化 16">
            <a:extLst>
              <a:ext uri="{FF2B5EF4-FFF2-40B4-BE49-F238E27FC236}">
                <a16:creationId xmlns:a16="http://schemas.microsoft.com/office/drawing/2014/main" id="{96FDB512-5415-DFF0-4404-90451E79FE21}"/>
              </a:ext>
            </a:extLst>
          </p:cNvPr>
          <p:cNvGrpSpPr/>
          <p:nvPr/>
        </p:nvGrpSpPr>
        <p:grpSpPr>
          <a:xfrm>
            <a:off x="-156089" y="-1"/>
            <a:ext cx="12348089" cy="634258"/>
            <a:chOff x="-156089" y="-1"/>
            <a:chExt cx="12348089" cy="634258"/>
          </a:xfrm>
        </p:grpSpPr>
        <p:sp>
          <p:nvSpPr>
            <p:cNvPr id="18" name="正方形/長方形 17">
              <a:extLst>
                <a:ext uri="{FF2B5EF4-FFF2-40B4-BE49-F238E27FC236}">
                  <a16:creationId xmlns:a16="http://schemas.microsoft.com/office/drawing/2014/main" id="{96891A27-A218-2A9B-DDED-56AABEAE150D}"/>
                </a:ext>
              </a:extLst>
            </p:cNvPr>
            <p:cNvSpPr/>
            <p:nvPr/>
          </p:nvSpPr>
          <p:spPr>
            <a:xfrm>
              <a:off x="0" y="-1"/>
              <a:ext cx="12192000" cy="505841"/>
            </a:xfrm>
            <a:prstGeom prst="rect">
              <a:avLst/>
            </a:prstGeom>
            <a:ln>
              <a:solidFill>
                <a:schemeClr val="tx2">
                  <a:lumMod val="90000"/>
                  <a:lumOff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9" name="タイトル 1">
              <a:extLst>
                <a:ext uri="{FF2B5EF4-FFF2-40B4-BE49-F238E27FC236}">
                  <a16:creationId xmlns:a16="http://schemas.microsoft.com/office/drawing/2014/main" id="{16CC804A-28BB-178F-190E-AA66DD725D67}"/>
                </a:ext>
              </a:extLst>
            </p:cNvPr>
            <p:cNvSpPr txBox="1">
              <a:spLocks/>
            </p:cNvSpPr>
            <p:nvPr/>
          </p:nvSpPr>
          <p:spPr>
            <a:xfrm>
              <a:off x="-156089" y="36280"/>
              <a:ext cx="8610772" cy="5979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solidFill>
                    <a:schemeClr val="bg1"/>
                  </a:solidFill>
                </a:rPr>
                <a:t>・プルリクエスト</a:t>
              </a:r>
              <a:endParaRPr lang="ja-JP" altLang="en-US" sz="2800" dirty="0">
                <a:solidFill>
                  <a:schemeClr val="bg1"/>
                </a:solidFill>
              </a:endParaRPr>
            </a:p>
          </p:txBody>
        </p:sp>
      </p:grpSp>
      <p:sp>
        <p:nvSpPr>
          <p:cNvPr id="9" name="テキスト ボックス 8">
            <a:extLst>
              <a:ext uri="{FF2B5EF4-FFF2-40B4-BE49-F238E27FC236}">
                <a16:creationId xmlns:a16="http://schemas.microsoft.com/office/drawing/2014/main" id="{9E39B3A6-B51C-2788-7E47-4B8DC12F7DCD}"/>
              </a:ext>
            </a:extLst>
          </p:cNvPr>
          <p:cNvSpPr txBox="1"/>
          <p:nvPr/>
        </p:nvSpPr>
        <p:spPr>
          <a:xfrm>
            <a:off x="1014615" y="1053699"/>
            <a:ext cx="9747304" cy="400110"/>
          </a:xfrm>
          <a:prstGeom prst="rect">
            <a:avLst/>
          </a:prstGeom>
          <a:noFill/>
        </p:spPr>
        <p:txBody>
          <a:bodyPr wrap="square" rtlCol="0">
            <a:spAutoFit/>
          </a:bodyPr>
          <a:lstStyle/>
          <a:p>
            <a:r>
              <a:rPr kumimoji="1" lang="ja-JP" altLang="en-US" sz="2000" dirty="0"/>
              <a:t>・赤枠のボタンをクリックして、メールボックスを開く</a:t>
            </a:r>
            <a:endParaRPr kumimoji="1" lang="en-US" altLang="ja-JP" sz="2000" dirty="0"/>
          </a:p>
        </p:txBody>
      </p:sp>
      <p:sp>
        <p:nvSpPr>
          <p:cNvPr id="8" name="テキスト ボックス 7">
            <a:extLst>
              <a:ext uri="{FF2B5EF4-FFF2-40B4-BE49-F238E27FC236}">
                <a16:creationId xmlns:a16="http://schemas.microsoft.com/office/drawing/2014/main" id="{03872AE5-0043-674A-3722-285894A72B8E}"/>
              </a:ext>
            </a:extLst>
          </p:cNvPr>
          <p:cNvSpPr txBox="1"/>
          <p:nvPr/>
        </p:nvSpPr>
        <p:spPr>
          <a:xfrm>
            <a:off x="1014614" y="1494023"/>
            <a:ext cx="10591231" cy="400110"/>
          </a:xfrm>
          <a:prstGeom prst="rect">
            <a:avLst/>
          </a:prstGeom>
          <a:noFill/>
        </p:spPr>
        <p:txBody>
          <a:bodyPr wrap="square" rtlCol="0">
            <a:spAutoFit/>
          </a:bodyPr>
          <a:lstStyle/>
          <a:p>
            <a:r>
              <a:rPr kumimoji="1" lang="ja-JP" altLang="en-US" sz="2000" dirty="0"/>
              <a:t>・青枠の中に先ほど送ったプルリクエストのメールが届いているのでそれをクリック</a:t>
            </a:r>
            <a:endParaRPr kumimoji="1" lang="en-US" altLang="ja-JP" sz="2000" dirty="0"/>
          </a:p>
        </p:txBody>
      </p:sp>
      <p:pic>
        <p:nvPicPr>
          <p:cNvPr id="5" name="図 4" descr="コンピューターのスクリーンショット&#10;&#10;自動的に生成された説明">
            <a:extLst>
              <a:ext uri="{FF2B5EF4-FFF2-40B4-BE49-F238E27FC236}">
                <a16:creationId xmlns:a16="http://schemas.microsoft.com/office/drawing/2014/main" id="{854E45B7-4466-CB93-05CC-F5912EB221E7}"/>
              </a:ext>
            </a:extLst>
          </p:cNvPr>
          <p:cNvPicPr>
            <a:picLocks noChangeAspect="1"/>
          </p:cNvPicPr>
          <p:nvPr/>
        </p:nvPicPr>
        <p:blipFill rotWithShape="1">
          <a:blip r:embed="rId2">
            <a:extLst>
              <a:ext uri="{28A0092B-C50C-407E-A947-70E740481C1C}">
                <a14:useLocalDpi xmlns:a14="http://schemas.microsoft.com/office/drawing/2010/main" val="0"/>
              </a:ext>
            </a:extLst>
          </a:blip>
          <a:srcRect l="13641" t="14455" r="2936" b="16923"/>
          <a:stretch/>
        </p:blipFill>
        <p:spPr>
          <a:xfrm>
            <a:off x="1014614" y="1873251"/>
            <a:ext cx="10170942" cy="4703783"/>
          </a:xfrm>
          <a:prstGeom prst="rect">
            <a:avLst/>
          </a:prstGeom>
          <a:ln>
            <a:noFill/>
          </a:ln>
          <a:effectLst>
            <a:outerShdw blurRad="292100" dist="139700" dir="2700000" algn="tl" rotWithShape="0">
              <a:srgbClr val="333333">
                <a:alpha val="65000"/>
              </a:srgbClr>
            </a:outerShdw>
          </a:effectLst>
        </p:spPr>
      </p:pic>
      <p:sp>
        <p:nvSpPr>
          <p:cNvPr id="12" name="正方形/長方形 11">
            <a:extLst>
              <a:ext uri="{FF2B5EF4-FFF2-40B4-BE49-F238E27FC236}">
                <a16:creationId xmlns:a16="http://schemas.microsoft.com/office/drawing/2014/main" id="{E13C70C6-D91F-BA5D-C48B-4BD388FDF18D}"/>
              </a:ext>
            </a:extLst>
          </p:cNvPr>
          <p:cNvSpPr/>
          <p:nvPr/>
        </p:nvSpPr>
        <p:spPr>
          <a:xfrm>
            <a:off x="10495370" y="1889309"/>
            <a:ext cx="491500" cy="400111"/>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a:extLst>
              <a:ext uri="{FF2B5EF4-FFF2-40B4-BE49-F238E27FC236}">
                <a16:creationId xmlns:a16="http://schemas.microsoft.com/office/drawing/2014/main" id="{C1E0ABDD-977F-4C9A-8E61-E0D3EF5737FC}"/>
              </a:ext>
            </a:extLst>
          </p:cNvPr>
          <p:cNvSpPr/>
          <p:nvPr/>
        </p:nvSpPr>
        <p:spPr>
          <a:xfrm>
            <a:off x="1434905" y="3881253"/>
            <a:ext cx="8215532" cy="2695782"/>
          </a:xfrm>
          <a:prstGeom prst="rect">
            <a:avLst/>
          </a:prstGeom>
          <a:noFill/>
          <a:ln w="762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75634267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descr="グラフィカル ユーザー インターフェイス, テキスト, アプリケーション&#10;&#10;自動的に生成された説明">
            <a:extLst>
              <a:ext uri="{FF2B5EF4-FFF2-40B4-BE49-F238E27FC236}">
                <a16:creationId xmlns:a16="http://schemas.microsoft.com/office/drawing/2014/main" id="{03586C7B-7456-D182-3B9E-86FD5040D1F0}"/>
              </a:ext>
            </a:extLst>
          </p:cNvPr>
          <p:cNvPicPr>
            <a:picLocks noChangeAspect="1"/>
          </p:cNvPicPr>
          <p:nvPr/>
        </p:nvPicPr>
        <p:blipFill rotWithShape="1">
          <a:blip r:embed="rId2">
            <a:extLst>
              <a:ext uri="{28A0092B-C50C-407E-A947-70E740481C1C}">
                <a14:useLocalDpi xmlns:a14="http://schemas.microsoft.com/office/drawing/2010/main" val="0"/>
              </a:ext>
            </a:extLst>
          </a:blip>
          <a:srcRect l="2423" t="16330" r="23187" b="8924"/>
          <a:stretch/>
        </p:blipFill>
        <p:spPr>
          <a:xfrm>
            <a:off x="1151314" y="2130942"/>
            <a:ext cx="6502400" cy="3673359"/>
          </a:xfrm>
          <a:prstGeom prst="rect">
            <a:avLst/>
          </a:prstGeom>
          <a:ln>
            <a:noFill/>
          </a:ln>
          <a:effectLst>
            <a:outerShdw blurRad="292100" dist="139700" dir="2700000" algn="tl" rotWithShape="0">
              <a:srgbClr val="333333">
                <a:alpha val="65000"/>
              </a:srgbClr>
            </a:outerShdw>
          </a:effectLst>
        </p:spPr>
      </p:pic>
      <p:pic>
        <p:nvPicPr>
          <p:cNvPr id="11" name="図 10" descr="グラフィカル ユーザー インターフェイス, テキスト, アプリケーション&#10;&#10;自動的に生成された説明">
            <a:extLst>
              <a:ext uri="{FF2B5EF4-FFF2-40B4-BE49-F238E27FC236}">
                <a16:creationId xmlns:a16="http://schemas.microsoft.com/office/drawing/2014/main" id="{840EB551-A839-590B-44CD-69D08ABC1702}"/>
              </a:ext>
            </a:extLst>
          </p:cNvPr>
          <p:cNvPicPr>
            <a:picLocks noChangeAspect="1"/>
          </p:cNvPicPr>
          <p:nvPr/>
        </p:nvPicPr>
        <p:blipFill rotWithShape="1">
          <a:blip r:embed="rId3">
            <a:extLst>
              <a:ext uri="{28A0092B-C50C-407E-A947-70E740481C1C}">
                <a14:useLocalDpi xmlns:a14="http://schemas.microsoft.com/office/drawing/2010/main" val="0"/>
              </a:ext>
            </a:extLst>
          </a:blip>
          <a:srcRect t="14761" r="39192" b="71409"/>
          <a:stretch/>
        </p:blipFill>
        <p:spPr>
          <a:xfrm>
            <a:off x="1151314" y="5910031"/>
            <a:ext cx="7413674" cy="947969"/>
          </a:xfrm>
          <a:prstGeom prst="rect">
            <a:avLst/>
          </a:prstGeom>
          <a:ln>
            <a:noFill/>
          </a:ln>
          <a:effectLst>
            <a:outerShdw blurRad="292100" dist="139700" dir="2700000" algn="tl" rotWithShape="0">
              <a:srgbClr val="333333">
                <a:alpha val="65000"/>
              </a:srgbClr>
            </a:outerShdw>
          </a:effectLst>
        </p:spPr>
      </p:pic>
      <p:sp>
        <p:nvSpPr>
          <p:cNvPr id="14" name="テキスト ボックス 13">
            <a:extLst>
              <a:ext uri="{FF2B5EF4-FFF2-40B4-BE49-F238E27FC236}">
                <a16:creationId xmlns:a16="http://schemas.microsoft.com/office/drawing/2014/main" id="{0AFE21A8-EDDD-CD7F-E3CA-B3341378E1C9}"/>
              </a:ext>
            </a:extLst>
          </p:cNvPr>
          <p:cNvSpPr txBox="1"/>
          <p:nvPr/>
        </p:nvSpPr>
        <p:spPr>
          <a:xfrm>
            <a:off x="1014615" y="613375"/>
            <a:ext cx="7998756" cy="400110"/>
          </a:xfrm>
          <a:prstGeom prst="rect">
            <a:avLst/>
          </a:prstGeom>
          <a:noFill/>
        </p:spPr>
        <p:txBody>
          <a:bodyPr wrap="square" rtlCol="0">
            <a:spAutoFit/>
          </a:bodyPr>
          <a:lstStyle/>
          <a:p>
            <a:r>
              <a:rPr kumimoji="1" lang="ja-JP" altLang="en-US" sz="2000" dirty="0"/>
              <a:t>・送られてきたメールを開くと下のような画面に移動します</a:t>
            </a:r>
            <a:endParaRPr kumimoji="1" lang="en-US" altLang="ja-JP" sz="2000" dirty="0"/>
          </a:p>
        </p:txBody>
      </p:sp>
      <p:grpSp>
        <p:nvGrpSpPr>
          <p:cNvPr id="17" name="グループ化 16">
            <a:extLst>
              <a:ext uri="{FF2B5EF4-FFF2-40B4-BE49-F238E27FC236}">
                <a16:creationId xmlns:a16="http://schemas.microsoft.com/office/drawing/2014/main" id="{96FDB512-5415-DFF0-4404-90451E79FE21}"/>
              </a:ext>
            </a:extLst>
          </p:cNvPr>
          <p:cNvGrpSpPr/>
          <p:nvPr/>
        </p:nvGrpSpPr>
        <p:grpSpPr>
          <a:xfrm>
            <a:off x="-156089" y="-1"/>
            <a:ext cx="12348089" cy="634258"/>
            <a:chOff x="-156089" y="-1"/>
            <a:chExt cx="12348089" cy="634258"/>
          </a:xfrm>
        </p:grpSpPr>
        <p:sp>
          <p:nvSpPr>
            <p:cNvPr id="18" name="正方形/長方形 17">
              <a:extLst>
                <a:ext uri="{FF2B5EF4-FFF2-40B4-BE49-F238E27FC236}">
                  <a16:creationId xmlns:a16="http://schemas.microsoft.com/office/drawing/2014/main" id="{96891A27-A218-2A9B-DDED-56AABEAE150D}"/>
                </a:ext>
              </a:extLst>
            </p:cNvPr>
            <p:cNvSpPr/>
            <p:nvPr/>
          </p:nvSpPr>
          <p:spPr>
            <a:xfrm>
              <a:off x="0" y="-1"/>
              <a:ext cx="12192000" cy="505841"/>
            </a:xfrm>
            <a:prstGeom prst="rect">
              <a:avLst/>
            </a:prstGeom>
            <a:ln>
              <a:solidFill>
                <a:schemeClr val="tx2">
                  <a:lumMod val="90000"/>
                  <a:lumOff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9" name="タイトル 1">
              <a:extLst>
                <a:ext uri="{FF2B5EF4-FFF2-40B4-BE49-F238E27FC236}">
                  <a16:creationId xmlns:a16="http://schemas.microsoft.com/office/drawing/2014/main" id="{16CC804A-28BB-178F-190E-AA66DD725D67}"/>
                </a:ext>
              </a:extLst>
            </p:cNvPr>
            <p:cNvSpPr txBox="1">
              <a:spLocks/>
            </p:cNvSpPr>
            <p:nvPr/>
          </p:nvSpPr>
          <p:spPr>
            <a:xfrm>
              <a:off x="-156089" y="36280"/>
              <a:ext cx="8610772" cy="5979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solidFill>
                    <a:schemeClr val="bg1"/>
                  </a:solidFill>
                </a:rPr>
                <a:t>・プルリクエスト</a:t>
              </a:r>
              <a:endParaRPr lang="ja-JP" altLang="en-US" sz="2800" dirty="0">
                <a:solidFill>
                  <a:schemeClr val="bg1"/>
                </a:solidFill>
              </a:endParaRPr>
            </a:p>
          </p:txBody>
        </p:sp>
      </p:grpSp>
      <p:sp>
        <p:nvSpPr>
          <p:cNvPr id="9" name="テキスト ボックス 8">
            <a:extLst>
              <a:ext uri="{FF2B5EF4-FFF2-40B4-BE49-F238E27FC236}">
                <a16:creationId xmlns:a16="http://schemas.microsoft.com/office/drawing/2014/main" id="{9E39B3A6-B51C-2788-7E47-4B8DC12F7DCD}"/>
              </a:ext>
            </a:extLst>
          </p:cNvPr>
          <p:cNvSpPr txBox="1"/>
          <p:nvPr/>
        </p:nvSpPr>
        <p:spPr>
          <a:xfrm>
            <a:off x="1014615" y="1053699"/>
            <a:ext cx="9747304" cy="400110"/>
          </a:xfrm>
          <a:prstGeom prst="rect">
            <a:avLst/>
          </a:prstGeom>
          <a:noFill/>
        </p:spPr>
        <p:txBody>
          <a:bodyPr wrap="square" rtlCol="0">
            <a:spAutoFit/>
          </a:bodyPr>
          <a:lstStyle/>
          <a:p>
            <a:r>
              <a:rPr kumimoji="1" lang="ja-JP" altLang="en-US" sz="2000" dirty="0"/>
              <a:t>・この画面でプルリクエストをします</a:t>
            </a:r>
            <a:endParaRPr kumimoji="1" lang="en-US" altLang="ja-JP" sz="2000" dirty="0"/>
          </a:p>
        </p:txBody>
      </p:sp>
      <p:sp>
        <p:nvSpPr>
          <p:cNvPr id="8" name="テキスト ボックス 7">
            <a:extLst>
              <a:ext uri="{FF2B5EF4-FFF2-40B4-BE49-F238E27FC236}">
                <a16:creationId xmlns:a16="http://schemas.microsoft.com/office/drawing/2014/main" id="{03872AE5-0043-674A-3722-285894A72B8E}"/>
              </a:ext>
            </a:extLst>
          </p:cNvPr>
          <p:cNvSpPr txBox="1"/>
          <p:nvPr/>
        </p:nvSpPr>
        <p:spPr>
          <a:xfrm>
            <a:off x="1014615" y="1453809"/>
            <a:ext cx="10591231" cy="707886"/>
          </a:xfrm>
          <a:prstGeom prst="rect">
            <a:avLst/>
          </a:prstGeom>
          <a:noFill/>
        </p:spPr>
        <p:txBody>
          <a:bodyPr wrap="square" rtlCol="0">
            <a:spAutoFit/>
          </a:bodyPr>
          <a:lstStyle/>
          <a:p>
            <a:r>
              <a:rPr kumimoji="1" lang="ja-JP" altLang="en-US" sz="2000" dirty="0"/>
              <a:t>・メールを開かなくても</a:t>
            </a:r>
            <a:r>
              <a:rPr kumimoji="1" lang="en-US" altLang="ja-JP" sz="2000" dirty="0"/>
              <a:t>[Pull requests]</a:t>
            </a:r>
            <a:r>
              <a:rPr kumimoji="1" lang="ja-JP" altLang="en-US" sz="2000" dirty="0"/>
              <a:t>をクリックすることでプルリクエストの一覧が出てく</a:t>
            </a:r>
            <a:endParaRPr kumimoji="1" lang="en-US" altLang="ja-JP" sz="2000" dirty="0"/>
          </a:p>
          <a:p>
            <a:r>
              <a:rPr kumimoji="1" lang="ja-JP" altLang="en-US" sz="2000" dirty="0"/>
              <a:t>　るのでそこでプルリクエストを開くことも可能です</a:t>
            </a:r>
            <a:endParaRPr kumimoji="1" lang="en-US" altLang="ja-JP" sz="2000" dirty="0"/>
          </a:p>
        </p:txBody>
      </p:sp>
      <p:sp>
        <p:nvSpPr>
          <p:cNvPr id="4" name="正方形/長方形 3">
            <a:extLst>
              <a:ext uri="{FF2B5EF4-FFF2-40B4-BE49-F238E27FC236}">
                <a16:creationId xmlns:a16="http://schemas.microsoft.com/office/drawing/2014/main" id="{79EB753D-0D3F-D549-E376-546F102FC3FB}"/>
              </a:ext>
            </a:extLst>
          </p:cNvPr>
          <p:cNvSpPr/>
          <p:nvPr/>
        </p:nvSpPr>
        <p:spPr>
          <a:xfrm>
            <a:off x="2665155" y="6344529"/>
            <a:ext cx="1498882" cy="386096"/>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88545745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図 19" descr="グラフィカル ユーザー インターフェイス, テキスト, アプリケーション, メール&#10;&#10;自動的に生成された説明">
            <a:extLst>
              <a:ext uri="{FF2B5EF4-FFF2-40B4-BE49-F238E27FC236}">
                <a16:creationId xmlns:a16="http://schemas.microsoft.com/office/drawing/2014/main" id="{E8DA2682-A416-F274-9595-64579F5C050D}"/>
              </a:ext>
            </a:extLst>
          </p:cNvPr>
          <p:cNvPicPr>
            <a:picLocks noChangeAspect="1"/>
          </p:cNvPicPr>
          <p:nvPr/>
        </p:nvPicPr>
        <p:blipFill rotWithShape="1">
          <a:blip r:embed="rId2">
            <a:extLst>
              <a:ext uri="{28A0092B-C50C-407E-A947-70E740481C1C}">
                <a14:useLocalDpi xmlns:a14="http://schemas.microsoft.com/office/drawing/2010/main" val="0"/>
              </a:ext>
            </a:extLst>
          </a:blip>
          <a:srcRect l="2104" t="24304" r="3380" b="13143"/>
          <a:stretch/>
        </p:blipFill>
        <p:spPr>
          <a:xfrm>
            <a:off x="1014613" y="3135086"/>
            <a:ext cx="9907725" cy="3686634"/>
          </a:xfrm>
          <a:prstGeom prst="rect">
            <a:avLst/>
          </a:prstGeom>
        </p:spPr>
      </p:pic>
      <p:sp>
        <p:nvSpPr>
          <p:cNvPr id="14" name="テキスト ボックス 13">
            <a:extLst>
              <a:ext uri="{FF2B5EF4-FFF2-40B4-BE49-F238E27FC236}">
                <a16:creationId xmlns:a16="http://schemas.microsoft.com/office/drawing/2014/main" id="{0AFE21A8-EDDD-CD7F-E3CA-B3341378E1C9}"/>
              </a:ext>
            </a:extLst>
          </p:cNvPr>
          <p:cNvSpPr txBox="1"/>
          <p:nvPr/>
        </p:nvSpPr>
        <p:spPr>
          <a:xfrm>
            <a:off x="1014615" y="613375"/>
            <a:ext cx="7998756" cy="400110"/>
          </a:xfrm>
          <a:prstGeom prst="rect">
            <a:avLst/>
          </a:prstGeom>
          <a:noFill/>
        </p:spPr>
        <p:txBody>
          <a:bodyPr wrap="square" rtlCol="0">
            <a:spAutoFit/>
          </a:bodyPr>
          <a:lstStyle/>
          <a:p>
            <a:r>
              <a:rPr kumimoji="1" lang="ja-JP" altLang="en-US" sz="2000" dirty="0"/>
              <a:t>・</a:t>
            </a:r>
            <a:r>
              <a:rPr kumimoji="1" lang="en-US" altLang="ja-JP" sz="2000" dirty="0"/>
              <a:t>[File changed]</a:t>
            </a:r>
            <a:r>
              <a:rPr kumimoji="1" lang="ja-JP" altLang="en-US" sz="2000" dirty="0"/>
              <a:t>をクリック</a:t>
            </a:r>
            <a:endParaRPr kumimoji="1" lang="en-US" altLang="ja-JP" sz="2000" dirty="0"/>
          </a:p>
        </p:txBody>
      </p:sp>
      <p:grpSp>
        <p:nvGrpSpPr>
          <p:cNvPr id="17" name="グループ化 16">
            <a:extLst>
              <a:ext uri="{FF2B5EF4-FFF2-40B4-BE49-F238E27FC236}">
                <a16:creationId xmlns:a16="http://schemas.microsoft.com/office/drawing/2014/main" id="{96FDB512-5415-DFF0-4404-90451E79FE21}"/>
              </a:ext>
            </a:extLst>
          </p:cNvPr>
          <p:cNvGrpSpPr/>
          <p:nvPr/>
        </p:nvGrpSpPr>
        <p:grpSpPr>
          <a:xfrm>
            <a:off x="-156089" y="-1"/>
            <a:ext cx="12348089" cy="634258"/>
            <a:chOff x="-156089" y="-1"/>
            <a:chExt cx="12348089" cy="634258"/>
          </a:xfrm>
        </p:grpSpPr>
        <p:sp>
          <p:nvSpPr>
            <p:cNvPr id="18" name="正方形/長方形 17">
              <a:extLst>
                <a:ext uri="{FF2B5EF4-FFF2-40B4-BE49-F238E27FC236}">
                  <a16:creationId xmlns:a16="http://schemas.microsoft.com/office/drawing/2014/main" id="{96891A27-A218-2A9B-DDED-56AABEAE150D}"/>
                </a:ext>
              </a:extLst>
            </p:cNvPr>
            <p:cNvSpPr/>
            <p:nvPr/>
          </p:nvSpPr>
          <p:spPr>
            <a:xfrm>
              <a:off x="0" y="-1"/>
              <a:ext cx="12192000" cy="505841"/>
            </a:xfrm>
            <a:prstGeom prst="rect">
              <a:avLst/>
            </a:prstGeom>
            <a:ln>
              <a:solidFill>
                <a:schemeClr val="tx2">
                  <a:lumMod val="90000"/>
                  <a:lumOff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9" name="タイトル 1">
              <a:extLst>
                <a:ext uri="{FF2B5EF4-FFF2-40B4-BE49-F238E27FC236}">
                  <a16:creationId xmlns:a16="http://schemas.microsoft.com/office/drawing/2014/main" id="{16CC804A-28BB-178F-190E-AA66DD725D67}"/>
                </a:ext>
              </a:extLst>
            </p:cNvPr>
            <p:cNvSpPr txBox="1">
              <a:spLocks/>
            </p:cNvSpPr>
            <p:nvPr/>
          </p:nvSpPr>
          <p:spPr>
            <a:xfrm>
              <a:off x="-156089" y="36280"/>
              <a:ext cx="8610772" cy="5979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solidFill>
                    <a:schemeClr val="bg1"/>
                  </a:solidFill>
                </a:rPr>
                <a:t>・プルリクエスト</a:t>
              </a:r>
              <a:endParaRPr lang="ja-JP" altLang="en-US" sz="2800" dirty="0">
                <a:solidFill>
                  <a:schemeClr val="bg1"/>
                </a:solidFill>
              </a:endParaRPr>
            </a:p>
          </p:txBody>
        </p:sp>
      </p:grpSp>
      <p:sp>
        <p:nvSpPr>
          <p:cNvPr id="9" name="テキスト ボックス 8">
            <a:extLst>
              <a:ext uri="{FF2B5EF4-FFF2-40B4-BE49-F238E27FC236}">
                <a16:creationId xmlns:a16="http://schemas.microsoft.com/office/drawing/2014/main" id="{9E39B3A6-B51C-2788-7E47-4B8DC12F7DCD}"/>
              </a:ext>
            </a:extLst>
          </p:cNvPr>
          <p:cNvSpPr txBox="1"/>
          <p:nvPr/>
        </p:nvSpPr>
        <p:spPr>
          <a:xfrm>
            <a:off x="1014613" y="965442"/>
            <a:ext cx="9747304" cy="400110"/>
          </a:xfrm>
          <a:prstGeom prst="rect">
            <a:avLst/>
          </a:prstGeom>
          <a:noFill/>
        </p:spPr>
        <p:txBody>
          <a:bodyPr wrap="square" rtlCol="0">
            <a:spAutoFit/>
          </a:bodyPr>
          <a:lstStyle/>
          <a:p>
            <a:r>
              <a:rPr kumimoji="1" lang="ja-JP" altLang="en-US" sz="2000" dirty="0"/>
              <a:t>・この画面にはコミットプッシュしたブランチの内容が見れます</a:t>
            </a:r>
            <a:endParaRPr kumimoji="1" lang="en-US" altLang="ja-JP" sz="2000" dirty="0"/>
          </a:p>
        </p:txBody>
      </p:sp>
      <p:sp>
        <p:nvSpPr>
          <p:cNvPr id="8" name="テキスト ボックス 7">
            <a:extLst>
              <a:ext uri="{FF2B5EF4-FFF2-40B4-BE49-F238E27FC236}">
                <a16:creationId xmlns:a16="http://schemas.microsoft.com/office/drawing/2014/main" id="{03872AE5-0043-674A-3722-285894A72B8E}"/>
              </a:ext>
            </a:extLst>
          </p:cNvPr>
          <p:cNvSpPr txBox="1"/>
          <p:nvPr/>
        </p:nvSpPr>
        <p:spPr>
          <a:xfrm>
            <a:off x="1014613" y="1317509"/>
            <a:ext cx="10591231" cy="400110"/>
          </a:xfrm>
          <a:prstGeom prst="rect">
            <a:avLst/>
          </a:prstGeom>
          <a:noFill/>
        </p:spPr>
        <p:txBody>
          <a:bodyPr wrap="square" rtlCol="0">
            <a:spAutoFit/>
          </a:bodyPr>
          <a:lstStyle/>
          <a:p>
            <a:r>
              <a:rPr kumimoji="1" lang="ja-JP" altLang="en-US" sz="2000" dirty="0"/>
              <a:t>・青枠の</a:t>
            </a:r>
            <a:r>
              <a:rPr kumimoji="1" lang="en-US" altLang="ja-JP" sz="2000" dirty="0"/>
              <a:t>[+]</a:t>
            </a:r>
            <a:r>
              <a:rPr kumimoji="1" lang="ja-JP" altLang="en-US" sz="2000" dirty="0"/>
              <a:t>をクリックするとクリックした変更内容にコメントをつけることができます</a:t>
            </a:r>
            <a:endParaRPr kumimoji="1" lang="en-US" altLang="ja-JP" sz="2000" dirty="0"/>
          </a:p>
        </p:txBody>
      </p:sp>
      <p:sp>
        <p:nvSpPr>
          <p:cNvPr id="10" name="正方形/長方形 9">
            <a:extLst>
              <a:ext uri="{FF2B5EF4-FFF2-40B4-BE49-F238E27FC236}">
                <a16:creationId xmlns:a16="http://schemas.microsoft.com/office/drawing/2014/main" id="{36834F76-2E7C-9B19-A077-777D3758C307}"/>
              </a:ext>
            </a:extLst>
          </p:cNvPr>
          <p:cNvSpPr/>
          <p:nvPr/>
        </p:nvSpPr>
        <p:spPr>
          <a:xfrm>
            <a:off x="4427766" y="3244564"/>
            <a:ext cx="1392463" cy="368872"/>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テキスト ボックス 20">
            <a:extLst>
              <a:ext uri="{FF2B5EF4-FFF2-40B4-BE49-F238E27FC236}">
                <a16:creationId xmlns:a16="http://schemas.microsoft.com/office/drawing/2014/main" id="{0C302D01-3C3F-A897-1EC2-68E471F5F6CA}"/>
              </a:ext>
            </a:extLst>
          </p:cNvPr>
          <p:cNvSpPr txBox="1"/>
          <p:nvPr/>
        </p:nvSpPr>
        <p:spPr>
          <a:xfrm>
            <a:off x="1014613" y="1669576"/>
            <a:ext cx="10591231" cy="400110"/>
          </a:xfrm>
          <a:prstGeom prst="rect">
            <a:avLst/>
          </a:prstGeom>
          <a:noFill/>
        </p:spPr>
        <p:txBody>
          <a:bodyPr wrap="square" rtlCol="0">
            <a:spAutoFit/>
          </a:bodyPr>
          <a:lstStyle/>
          <a:p>
            <a:r>
              <a:rPr kumimoji="1" lang="ja-JP" altLang="en-US" sz="2000" dirty="0"/>
              <a:t>・紫枠の中にはコメントの内容を書き込めます</a:t>
            </a:r>
            <a:endParaRPr kumimoji="1" lang="en-US" altLang="ja-JP" sz="2000" dirty="0"/>
          </a:p>
        </p:txBody>
      </p:sp>
      <p:sp>
        <p:nvSpPr>
          <p:cNvPr id="22" name="正方形/長方形 21">
            <a:extLst>
              <a:ext uri="{FF2B5EF4-FFF2-40B4-BE49-F238E27FC236}">
                <a16:creationId xmlns:a16="http://schemas.microsoft.com/office/drawing/2014/main" id="{2F0330B3-7EB4-E3D6-DA13-AC53997D257C}"/>
              </a:ext>
            </a:extLst>
          </p:cNvPr>
          <p:cNvSpPr/>
          <p:nvPr/>
        </p:nvSpPr>
        <p:spPr>
          <a:xfrm>
            <a:off x="1528764" y="4476754"/>
            <a:ext cx="415471" cy="346075"/>
          </a:xfrm>
          <a:prstGeom prst="rect">
            <a:avLst/>
          </a:prstGeom>
          <a:noFill/>
          <a:ln w="762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正方形/長方形 22">
            <a:extLst>
              <a:ext uri="{FF2B5EF4-FFF2-40B4-BE49-F238E27FC236}">
                <a16:creationId xmlns:a16="http://schemas.microsoft.com/office/drawing/2014/main" id="{B4F23F36-F965-ADB1-645F-ECA9555D4669}"/>
              </a:ext>
            </a:extLst>
          </p:cNvPr>
          <p:cNvSpPr/>
          <p:nvPr/>
        </p:nvSpPr>
        <p:spPr>
          <a:xfrm>
            <a:off x="1079500" y="5161574"/>
            <a:ext cx="6054726" cy="1143521"/>
          </a:xfrm>
          <a:prstGeom prst="rect">
            <a:avLst/>
          </a:prstGeom>
          <a:no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正方形/長方形 23">
            <a:extLst>
              <a:ext uri="{FF2B5EF4-FFF2-40B4-BE49-F238E27FC236}">
                <a16:creationId xmlns:a16="http://schemas.microsoft.com/office/drawing/2014/main" id="{F84F85A2-BE50-A061-4460-FE42E6F81F4F}"/>
              </a:ext>
            </a:extLst>
          </p:cNvPr>
          <p:cNvSpPr/>
          <p:nvPr/>
        </p:nvSpPr>
        <p:spPr>
          <a:xfrm>
            <a:off x="6105525" y="6274254"/>
            <a:ext cx="962026" cy="326571"/>
          </a:xfrm>
          <a:prstGeom prst="rect">
            <a:avLst/>
          </a:prstGeom>
          <a:no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正方形/長方形 24">
            <a:extLst>
              <a:ext uri="{FF2B5EF4-FFF2-40B4-BE49-F238E27FC236}">
                <a16:creationId xmlns:a16="http://schemas.microsoft.com/office/drawing/2014/main" id="{2C0F08F1-F195-443B-08FF-548F7D724932}"/>
              </a:ext>
            </a:extLst>
          </p:cNvPr>
          <p:cNvSpPr/>
          <p:nvPr/>
        </p:nvSpPr>
        <p:spPr>
          <a:xfrm>
            <a:off x="9829801" y="3562350"/>
            <a:ext cx="1168738" cy="486633"/>
          </a:xfrm>
          <a:prstGeom prst="rect">
            <a:avLst/>
          </a:prstGeom>
          <a:noFill/>
          <a:ln w="762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テキスト ボックス 25">
            <a:extLst>
              <a:ext uri="{FF2B5EF4-FFF2-40B4-BE49-F238E27FC236}">
                <a16:creationId xmlns:a16="http://schemas.microsoft.com/office/drawing/2014/main" id="{1FFF2C83-5D5E-0C19-29A1-95BF233C6307}"/>
              </a:ext>
            </a:extLst>
          </p:cNvPr>
          <p:cNvSpPr txBox="1"/>
          <p:nvPr/>
        </p:nvSpPr>
        <p:spPr>
          <a:xfrm>
            <a:off x="1014612" y="2021643"/>
            <a:ext cx="10591231" cy="400110"/>
          </a:xfrm>
          <a:prstGeom prst="rect">
            <a:avLst/>
          </a:prstGeom>
          <a:noFill/>
        </p:spPr>
        <p:txBody>
          <a:bodyPr wrap="square" rtlCol="0">
            <a:spAutoFit/>
          </a:bodyPr>
          <a:lstStyle/>
          <a:p>
            <a:r>
              <a:rPr kumimoji="1" lang="ja-JP" altLang="en-US" sz="2000" dirty="0"/>
              <a:t>・黄枠の</a:t>
            </a:r>
            <a:r>
              <a:rPr kumimoji="1" lang="en-US" altLang="ja-JP" sz="2000" dirty="0"/>
              <a:t>[Start a review]</a:t>
            </a:r>
            <a:r>
              <a:rPr kumimoji="1" lang="ja-JP" altLang="en-US" sz="2000" dirty="0"/>
              <a:t>をクリック</a:t>
            </a:r>
            <a:endParaRPr kumimoji="1" lang="en-US" altLang="ja-JP" sz="2000" dirty="0"/>
          </a:p>
        </p:txBody>
      </p:sp>
      <p:sp>
        <p:nvSpPr>
          <p:cNvPr id="27" name="テキスト ボックス 26">
            <a:extLst>
              <a:ext uri="{FF2B5EF4-FFF2-40B4-BE49-F238E27FC236}">
                <a16:creationId xmlns:a16="http://schemas.microsoft.com/office/drawing/2014/main" id="{AA0D5FA2-5B4F-017E-D30A-16FB15AB68CA}"/>
              </a:ext>
            </a:extLst>
          </p:cNvPr>
          <p:cNvSpPr txBox="1"/>
          <p:nvPr/>
        </p:nvSpPr>
        <p:spPr>
          <a:xfrm>
            <a:off x="1014611" y="2373711"/>
            <a:ext cx="10591231" cy="400110"/>
          </a:xfrm>
          <a:prstGeom prst="rect">
            <a:avLst/>
          </a:prstGeom>
          <a:noFill/>
        </p:spPr>
        <p:txBody>
          <a:bodyPr wrap="square" rtlCol="0">
            <a:spAutoFit/>
          </a:bodyPr>
          <a:lstStyle/>
          <a:p>
            <a:r>
              <a:rPr kumimoji="1" lang="ja-JP" altLang="en-US" sz="2000" dirty="0"/>
              <a:t>・緑枠の</a:t>
            </a:r>
            <a:r>
              <a:rPr kumimoji="1" lang="en-US" altLang="ja-JP" sz="2000" dirty="0"/>
              <a:t>[Review changes]</a:t>
            </a:r>
            <a:r>
              <a:rPr kumimoji="1" lang="ja-JP" altLang="en-US" sz="2000" dirty="0"/>
              <a:t>をクリック</a:t>
            </a:r>
            <a:endParaRPr kumimoji="1" lang="en-US" altLang="ja-JP" sz="2000" dirty="0"/>
          </a:p>
        </p:txBody>
      </p:sp>
    </p:spTree>
    <p:extLst>
      <p:ext uri="{BB962C8B-B14F-4D97-AF65-F5344CB8AC3E}">
        <p14:creationId xmlns:p14="http://schemas.microsoft.com/office/powerpoint/2010/main" val="257256230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グラフィカル ユーザー インターフェイス, テキスト, アプリケーション, メール&#10;&#10;自動的に生成された説明">
            <a:extLst>
              <a:ext uri="{FF2B5EF4-FFF2-40B4-BE49-F238E27FC236}">
                <a16:creationId xmlns:a16="http://schemas.microsoft.com/office/drawing/2014/main" id="{D83F207E-4F1C-96A3-91F3-E748FB4C0D0B}"/>
              </a:ext>
            </a:extLst>
          </p:cNvPr>
          <p:cNvPicPr>
            <a:picLocks noChangeAspect="1"/>
          </p:cNvPicPr>
          <p:nvPr/>
        </p:nvPicPr>
        <p:blipFill rotWithShape="1">
          <a:blip r:embed="rId2">
            <a:extLst>
              <a:ext uri="{28A0092B-C50C-407E-A947-70E740481C1C}">
                <a14:useLocalDpi xmlns:a14="http://schemas.microsoft.com/office/drawing/2010/main" val="0"/>
              </a:ext>
            </a:extLst>
          </a:blip>
          <a:srcRect l="48494" t="20531" r="2935" b="8393"/>
          <a:stretch/>
        </p:blipFill>
        <p:spPr>
          <a:xfrm>
            <a:off x="359368" y="897979"/>
            <a:ext cx="5921829" cy="4872030"/>
          </a:xfrm>
          <a:prstGeom prst="rect">
            <a:avLst/>
          </a:prstGeom>
          <a:ln>
            <a:noFill/>
          </a:ln>
          <a:effectLst>
            <a:outerShdw blurRad="292100" dist="139700" dir="2700000" algn="tl" rotWithShape="0">
              <a:srgbClr val="333333">
                <a:alpha val="65000"/>
              </a:srgbClr>
            </a:outerShdw>
          </a:effectLst>
        </p:spPr>
      </p:pic>
      <p:sp>
        <p:nvSpPr>
          <p:cNvPr id="14" name="テキスト ボックス 13">
            <a:extLst>
              <a:ext uri="{FF2B5EF4-FFF2-40B4-BE49-F238E27FC236}">
                <a16:creationId xmlns:a16="http://schemas.microsoft.com/office/drawing/2014/main" id="{0AFE21A8-EDDD-CD7F-E3CA-B3341378E1C9}"/>
              </a:ext>
            </a:extLst>
          </p:cNvPr>
          <p:cNvSpPr txBox="1"/>
          <p:nvPr/>
        </p:nvSpPr>
        <p:spPr>
          <a:xfrm>
            <a:off x="6586538" y="672360"/>
            <a:ext cx="5246094" cy="400110"/>
          </a:xfrm>
          <a:prstGeom prst="rect">
            <a:avLst/>
          </a:prstGeom>
          <a:noFill/>
        </p:spPr>
        <p:txBody>
          <a:bodyPr wrap="square" rtlCol="0">
            <a:spAutoFit/>
          </a:bodyPr>
          <a:lstStyle/>
          <a:p>
            <a:r>
              <a:rPr kumimoji="1" lang="ja-JP" altLang="en-US" sz="2000" dirty="0"/>
              <a:t>・赤枠の中にレビューの件名</a:t>
            </a:r>
            <a:endParaRPr kumimoji="1" lang="en-US" altLang="ja-JP" sz="2000" dirty="0"/>
          </a:p>
        </p:txBody>
      </p:sp>
      <p:grpSp>
        <p:nvGrpSpPr>
          <p:cNvPr id="17" name="グループ化 16">
            <a:extLst>
              <a:ext uri="{FF2B5EF4-FFF2-40B4-BE49-F238E27FC236}">
                <a16:creationId xmlns:a16="http://schemas.microsoft.com/office/drawing/2014/main" id="{96FDB512-5415-DFF0-4404-90451E79FE21}"/>
              </a:ext>
            </a:extLst>
          </p:cNvPr>
          <p:cNvGrpSpPr/>
          <p:nvPr/>
        </p:nvGrpSpPr>
        <p:grpSpPr>
          <a:xfrm>
            <a:off x="-156089" y="-1"/>
            <a:ext cx="12348089" cy="634258"/>
            <a:chOff x="-156089" y="-1"/>
            <a:chExt cx="12348089" cy="634258"/>
          </a:xfrm>
        </p:grpSpPr>
        <p:sp>
          <p:nvSpPr>
            <p:cNvPr id="18" name="正方形/長方形 17">
              <a:extLst>
                <a:ext uri="{FF2B5EF4-FFF2-40B4-BE49-F238E27FC236}">
                  <a16:creationId xmlns:a16="http://schemas.microsoft.com/office/drawing/2014/main" id="{96891A27-A218-2A9B-DDED-56AABEAE150D}"/>
                </a:ext>
              </a:extLst>
            </p:cNvPr>
            <p:cNvSpPr/>
            <p:nvPr/>
          </p:nvSpPr>
          <p:spPr>
            <a:xfrm>
              <a:off x="0" y="-1"/>
              <a:ext cx="12192000" cy="505841"/>
            </a:xfrm>
            <a:prstGeom prst="rect">
              <a:avLst/>
            </a:prstGeom>
            <a:ln>
              <a:solidFill>
                <a:schemeClr val="tx2">
                  <a:lumMod val="90000"/>
                  <a:lumOff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9" name="タイトル 1">
              <a:extLst>
                <a:ext uri="{FF2B5EF4-FFF2-40B4-BE49-F238E27FC236}">
                  <a16:creationId xmlns:a16="http://schemas.microsoft.com/office/drawing/2014/main" id="{16CC804A-28BB-178F-190E-AA66DD725D67}"/>
                </a:ext>
              </a:extLst>
            </p:cNvPr>
            <p:cNvSpPr txBox="1">
              <a:spLocks/>
            </p:cNvSpPr>
            <p:nvPr/>
          </p:nvSpPr>
          <p:spPr>
            <a:xfrm>
              <a:off x="-156089" y="36280"/>
              <a:ext cx="8610772" cy="5979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solidFill>
                    <a:schemeClr val="bg1"/>
                  </a:solidFill>
                </a:rPr>
                <a:t>・プルリクエスト</a:t>
              </a:r>
              <a:endParaRPr lang="ja-JP" altLang="en-US" sz="2800" dirty="0">
                <a:solidFill>
                  <a:schemeClr val="bg1"/>
                </a:solidFill>
              </a:endParaRPr>
            </a:p>
          </p:txBody>
        </p:sp>
      </p:grpSp>
      <p:sp>
        <p:nvSpPr>
          <p:cNvPr id="10" name="正方形/長方形 9">
            <a:extLst>
              <a:ext uri="{FF2B5EF4-FFF2-40B4-BE49-F238E27FC236}">
                <a16:creationId xmlns:a16="http://schemas.microsoft.com/office/drawing/2014/main" id="{36834F76-2E7C-9B19-A077-777D3758C307}"/>
              </a:ext>
            </a:extLst>
          </p:cNvPr>
          <p:cNvSpPr/>
          <p:nvPr/>
        </p:nvSpPr>
        <p:spPr>
          <a:xfrm>
            <a:off x="493716" y="2458682"/>
            <a:ext cx="5743939" cy="1161724"/>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正方形/長方形 21">
            <a:extLst>
              <a:ext uri="{FF2B5EF4-FFF2-40B4-BE49-F238E27FC236}">
                <a16:creationId xmlns:a16="http://schemas.microsoft.com/office/drawing/2014/main" id="{2F0330B3-7EB4-E3D6-DA13-AC53997D257C}"/>
              </a:ext>
            </a:extLst>
          </p:cNvPr>
          <p:cNvSpPr/>
          <p:nvPr/>
        </p:nvSpPr>
        <p:spPr>
          <a:xfrm>
            <a:off x="493716" y="4597404"/>
            <a:ext cx="415471" cy="346075"/>
          </a:xfrm>
          <a:prstGeom prst="rect">
            <a:avLst/>
          </a:prstGeom>
          <a:noFill/>
          <a:ln w="762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正方形/長方形 22">
            <a:extLst>
              <a:ext uri="{FF2B5EF4-FFF2-40B4-BE49-F238E27FC236}">
                <a16:creationId xmlns:a16="http://schemas.microsoft.com/office/drawing/2014/main" id="{B4F23F36-F965-ADB1-645F-ECA9555D4669}"/>
              </a:ext>
            </a:extLst>
          </p:cNvPr>
          <p:cNvSpPr/>
          <p:nvPr/>
        </p:nvSpPr>
        <p:spPr>
          <a:xfrm>
            <a:off x="493716" y="5039753"/>
            <a:ext cx="1074734" cy="472047"/>
          </a:xfrm>
          <a:prstGeom prst="rect">
            <a:avLst/>
          </a:prstGeom>
          <a:no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59C994EF-BEAF-956E-CCFF-D2962843EA2E}"/>
              </a:ext>
            </a:extLst>
          </p:cNvPr>
          <p:cNvSpPr txBox="1"/>
          <p:nvPr/>
        </p:nvSpPr>
        <p:spPr>
          <a:xfrm>
            <a:off x="6586538" y="1074842"/>
            <a:ext cx="5246094" cy="707886"/>
          </a:xfrm>
          <a:prstGeom prst="rect">
            <a:avLst/>
          </a:prstGeom>
          <a:noFill/>
        </p:spPr>
        <p:txBody>
          <a:bodyPr wrap="square" rtlCol="0">
            <a:spAutoFit/>
          </a:bodyPr>
          <a:lstStyle/>
          <a:p>
            <a:r>
              <a:rPr kumimoji="1" lang="ja-JP" altLang="en-US" sz="2000" dirty="0"/>
              <a:t>・青枠のラジオボタン</a:t>
            </a:r>
            <a:r>
              <a:rPr kumimoji="1" lang="en-US" altLang="ja-JP" sz="2000" dirty="0"/>
              <a:t>[Review changes]</a:t>
            </a:r>
            <a:r>
              <a:rPr kumimoji="1" lang="ja-JP" altLang="en-US" sz="2000" dirty="0"/>
              <a:t>をク</a:t>
            </a:r>
            <a:endParaRPr kumimoji="1" lang="en-US" altLang="ja-JP" sz="2000" dirty="0"/>
          </a:p>
          <a:p>
            <a:r>
              <a:rPr kumimoji="1" lang="ja-JP" altLang="en-US" sz="2000" dirty="0"/>
              <a:t>　リック</a:t>
            </a:r>
            <a:endParaRPr kumimoji="1" lang="en-US" altLang="ja-JP" sz="2000" dirty="0"/>
          </a:p>
        </p:txBody>
      </p:sp>
      <p:sp>
        <p:nvSpPr>
          <p:cNvPr id="5" name="テキスト ボックス 4">
            <a:extLst>
              <a:ext uri="{FF2B5EF4-FFF2-40B4-BE49-F238E27FC236}">
                <a16:creationId xmlns:a16="http://schemas.microsoft.com/office/drawing/2014/main" id="{6E915EDA-9DF1-5F13-A6CA-840D0D11230E}"/>
              </a:ext>
            </a:extLst>
          </p:cNvPr>
          <p:cNvSpPr txBox="1"/>
          <p:nvPr/>
        </p:nvSpPr>
        <p:spPr>
          <a:xfrm>
            <a:off x="6586538" y="1785100"/>
            <a:ext cx="5246094" cy="400110"/>
          </a:xfrm>
          <a:prstGeom prst="rect">
            <a:avLst/>
          </a:prstGeom>
          <a:noFill/>
        </p:spPr>
        <p:txBody>
          <a:bodyPr wrap="square" rtlCol="0">
            <a:spAutoFit/>
          </a:bodyPr>
          <a:lstStyle/>
          <a:p>
            <a:r>
              <a:rPr kumimoji="1" lang="ja-JP" altLang="en-US" sz="2000" dirty="0"/>
              <a:t>・紫枠の</a:t>
            </a:r>
            <a:r>
              <a:rPr kumimoji="1" lang="en-US" altLang="ja-JP" sz="2000" dirty="0"/>
              <a:t>[Submit review]</a:t>
            </a:r>
            <a:r>
              <a:rPr kumimoji="1" lang="ja-JP" altLang="en-US" sz="2000" dirty="0"/>
              <a:t>をクリック</a:t>
            </a:r>
            <a:endParaRPr kumimoji="1" lang="en-US" altLang="ja-JP" sz="2000" dirty="0"/>
          </a:p>
        </p:txBody>
      </p:sp>
      <p:sp>
        <p:nvSpPr>
          <p:cNvPr id="6" name="テキスト ボックス 5">
            <a:extLst>
              <a:ext uri="{FF2B5EF4-FFF2-40B4-BE49-F238E27FC236}">
                <a16:creationId xmlns:a16="http://schemas.microsoft.com/office/drawing/2014/main" id="{39516D7B-76CD-4AEC-CBDF-6CD683B84DB7}"/>
              </a:ext>
            </a:extLst>
          </p:cNvPr>
          <p:cNvSpPr txBox="1"/>
          <p:nvPr/>
        </p:nvSpPr>
        <p:spPr>
          <a:xfrm>
            <a:off x="6586538" y="2187582"/>
            <a:ext cx="5246094" cy="400110"/>
          </a:xfrm>
          <a:prstGeom prst="rect">
            <a:avLst/>
          </a:prstGeom>
          <a:noFill/>
        </p:spPr>
        <p:txBody>
          <a:bodyPr wrap="square" rtlCol="0">
            <a:spAutoFit/>
          </a:bodyPr>
          <a:lstStyle/>
          <a:p>
            <a:r>
              <a:rPr kumimoji="1" lang="ja-JP" altLang="en-US" sz="2000" dirty="0"/>
              <a:t>・これでレビューできました</a:t>
            </a:r>
            <a:endParaRPr kumimoji="1" lang="en-US" altLang="ja-JP" sz="2000" dirty="0"/>
          </a:p>
        </p:txBody>
      </p:sp>
    </p:spTree>
    <p:extLst>
      <p:ext uri="{BB962C8B-B14F-4D97-AF65-F5344CB8AC3E}">
        <p14:creationId xmlns:p14="http://schemas.microsoft.com/office/powerpoint/2010/main" val="41296285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descr="コンピューターのスクリーンショット&#10;&#10;自動的に生成された説明">
            <a:extLst>
              <a:ext uri="{FF2B5EF4-FFF2-40B4-BE49-F238E27FC236}">
                <a16:creationId xmlns:a16="http://schemas.microsoft.com/office/drawing/2014/main" id="{97003147-FC8A-9B3C-B143-9ADB96A7926D}"/>
              </a:ext>
            </a:extLst>
          </p:cNvPr>
          <p:cNvPicPr>
            <a:picLocks noChangeAspect="1"/>
          </p:cNvPicPr>
          <p:nvPr/>
        </p:nvPicPr>
        <p:blipFill rotWithShape="1">
          <a:blip r:embed="rId2">
            <a:extLst>
              <a:ext uri="{28A0092B-C50C-407E-A947-70E740481C1C}">
                <a14:useLocalDpi xmlns:a14="http://schemas.microsoft.com/office/drawing/2010/main" val="0"/>
              </a:ext>
            </a:extLst>
          </a:blip>
          <a:srcRect l="1771" t="11658" r="5313" b="15656"/>
          <a:stretch/>
        </p:blipFill>
        <p:spPr>
          <a:xfrm>
            <a:off x="504232" y="1782728"/>
            <a:ext cx="11328400" cy="4982381"/>
          </a:xfrm>
          <a:prstGeom prst="rect">
            <a:avLst/>
          </a:prstGeom>
          <a:ln>
            <a:noFill/>
          </a:ln>
          <a:effectLst>
            <a:outerShdw blurRad="292100" dist="139700" dir="2700000" algn="tl" rotWithShape="0">
              <a:srgbClr val="333333">
                <a:alpha val="65000"/>
              </a:srgbClr>
            </a:outerShdw>
          </a:effectLst>
        </p:spPr>
      </p:pic>
      <p:sp>
        <p:nvSpPr>
          <p:cNvPr id="14" name="テキスト ボックス 13">
            <a:extLst>
              <a:ext uri="{FF2B5EF4-FFF2-40B4-BE49-F238E27FC236}">
                <a16:creationId xmlns:a16="http://schemas.microsoft.com/office/drawing/2014/main" id="{0AFE21A8-EDDD-CD7F-E3CA-B3341378E1C9}"/>
              </a:ext>
            </a:extLst>
          </p:cNvPr>
          <p:cNvSpPr txBox="1"/>
          <p:nvPr/>
        </p:nvSpPr>
        <p:spPr>
          <a:xfrm>
            <a:off x="1100138" y="634257"/>
            <a:ext cx="9936162" cy="400110"/>
          </a:xfrm>
          <a:prstGeom prst="rect">
            <a:avLst/>
          </a:prstGeom>
          <a:noFill/>
        </p:spPr>
        <p:txBody>
          <a:bodyPr wrap="square" rtlCol="0">
            <a:spAutoFit/>
          </a:bodyPr>
          <a:lstStyle/>
          <a:p>
            <a:r>
              <a:rPr kumimoji="1" lang="ja-JP" altLang="en-US" sz="2000" dirty="0"/>
              <a:t>・レビューを受けるユーザで</a:t>
            </a:r>
            <a:r>
              <a:rPr kumimoji="1" lang="en-US" altLang="ja-JP" sz="2000" dirty="0"/>
              <a:t>Git Hub</a:t>
            </a:r>
            <a:r>
              <a:rPr kumimoji="1" lang="ja-JP" altLang="en-US" sz="2000" dirty="0"/>
              <a:t>を開きプルリクエストを確認してみましょう</a:t>
            </a:r>
            <a:endParaRPr kumimoji="1" lang="en-US" altLang="ja-JP" sz="2000" dirty="0"/>
          </a:p>
        </p:txBody>
      </p:sp>
      <p:grpSp>
        <p:nvGrpSpPr>
          <p:cNvPr id="17" name="グループ化 16">
            <a:extLst>
              <a:ext uri="{FF2B5EF4-FFF2-40B4-BE49-F238E27FC236}">
                <a16:creationId xmlns:a16="http://schemas.microsoft.com/office/drawing/2014/main" id="{96FDB512-5415-DFF0-4404-90451E79FE21}"/>
              </a:ext>
            </a:extLst>
          </p:cNvPr>
          <p:cNvGrpSpPr/>
          <p:nvPr/>
        </p:nvGrpSpPr>
        <p:grpSpPr>
          <a:xfrm>
            <a:off x="-156089" y="-1"/>
            <a:ext cx="12348089" cy="634258"/>
            <a:chOff x="-156089" y="-1"/>
            <a:chExt cx="12348089" cy="634258"/>
          </a:xfrm>
        </p:grpSpPr>
        <p:sp>
          <p:nvSpPr>
            <p:cNvPr id="18" name="正方形/長方形 17">
              <a:extLst>
                <a:ext uri="{FF2B5EF4-FFF2-40B4-BE49-F238E27FC236}">
                  <a16:creationId xmlns:a16="http://schemas.microsoft.com/office/drawing/2014/main" id="{96891A27-A218-2A9B-DDED-56AABEAE150D}"/>
                </a:ext>
              </a:extLst>
            </p:cNvPr>
            <p:cNvSpPr/>
            <p:nvPr/>
          </p:nvSpPr>
          <p:spPr>
            <a:xfrm>
              <a:off x="0" y="-1"/>
              <a:ext cx="12192000" cy="505841"/>
            </a:xfrm>
            <a:prstGeom prst="rect">
              <a:avLst/>
            </a:prstGeom>
            <a:ln>
              <a:solidFill>
                <a:schemeClr val="tx2">
                  <a:lumMod val="90000"/>
                  <a:lumOff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9" name="タイトル 1">
              <a:extLst>
                <a:ext uri="{FF2B5EF4-FFF2-40B4-BE49-F238E27FC236}">
                  <a16:creationId xmlns:a16="http://schemas.microsoft.com/office/drawing/2014/main" id="{16CC804A-28BB-178F-190E-AA66DD725D67}"/>
                </a:ext>
              </a:extLst>
            </p:cNvPr>
            <p:cNvSpPr txBox="1">
              <a:spLocks/>
            </p:cNvSpPr>
            <p:nvPr/>
          </p:nvSpPr>
          <p:spPr>
            <a:xfrm>
              <a:off x="-156089" y="36280"/>
              <a:ext cx="8610772" cy="5979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solidFill>
                    <a:schemeClr val="bg1"/>
                  </a:solidFill>
                </a:rPr>
                <a:t>・プルリクエスト</a:t>
              </a:r>
              <a:endParaRPr lang="ja-JP" altLang="en-US" sz="2800" dirty="0">
                <a:solidFill>
                  <a:schemeClr val="bg1"/>
                </a:solidFill>
              </a:endParaRPr>
            </a:p>
          </p:txBody>
        </p:sp>
      </p:grpSp>
      <p:sp>
        <p:nvSpPr>
          <p:cNvPr id="11" name="テキスト ボックス 10">
            <a:extLst>
              <a:ext uri="{FF2B5EF4-FFF2-40B4-BE49-F238E27FC236}">
                <a16:creationId xmlns:a16="http://schemas.microsoft.com/office/drawing/2014/main" id="{66F63C44-BF22-8414-150E-558A7EB03B7A}"/>
              </a:ext>
            </a:extLst>
          </p:cNvPr>
          <p:cNvSpPr txBox="1"/>
          <p:nvPr/>
        </p:nvSpPr>
        <p:spPr>
          <a:xfrm>
            <a:off x="1100138" y="988704"/>
            <a:ext cx="9936162" cy="400110"/>
          </a:xfrm>
          <a:prstGeom prst="rect">
            <a:avLst/>
          </a:prstGeom>
          <a:noFill/>
        </p:spPr>
        <p:txBody>
          <a:bodyPr wrap="square" rtlCol="0">
            <a:spAutoFit/>
          </a:bodyPr>
          <a:lstStyle/>
          <a:p>
            <a:r>
              <a:rPr kumimoji="1" lang="ja-JP" altLang="en-US" sz="2000" dirty="0"/>
              <a:t>・プルリクエストに先ほど送ったレビューが表示されていると思います</a:t>
            </a:r>
            <a:endParaRPr kumimoji="1" lang="en-US" altLang="ja-JP" sz="2000" dirty="0"/>
          </a:p>
        </p:txBody>
      </p:sp>
      <p:sp>
        <p:nvSpPr>
          <p:cNvPr id="12" name="テキスト ボックス 11">
            <a:extLst>
              <a:ext uri="{FF2B5EF4-FFF2-40B4-BE49-F238E27FC236}">
                <a16:creationId xmlns:a16="http://schemas.microsoft.com/office/drawing/2014/main" id="{F0831D90-69C9-D7EF-633B-1CF8A020CBB1}"/>
              </a:ext>
            </a:extLst>
          </p:cNvPr>
          <p:cNvSpPr txBox="1"/>
          <p:nvPr/>
        </p:nvSpPr>
        <p:spPr>
          <a:xfrm>
            <a:off x="1100138" y="1312299"/>
            <a:ext cx="9936162" cy="400110"/>
          </a:xfrm>
          <a:prstGeom prst="rect">
            <a:avLst/>
          </a:prstGeom>
          <a:noFill/>
        </p:spPr>
        <p:txBody>
          <a:bodyPr wrap="square" rtlCol="0">
            <a:spAutoFit/>
          </a:bodyPr>
          <a:lstStyle/>
          <a:p>
            <a:r>
              <a:rPr kumimoji="1" lang="ja-JP" altLang="en-US" sz="2000" dirty="0"/>
              <a:t>・赤枠をクリックしてレビューに対しての返信をしましょう</a:t>
            </a:r>
            <a:endParaRPr kumimoji="1" lang="en-US" altLang="ja-JP" sz="2000" dirty="0"/>
          </a:p>
        </p:txBody>
      </p:sp>
      <p:sp>
        <p:nvSpPr>
          <p:cNvPr id="13" name="正方形/長方形 12">
            <a:extLst>
              <a:ext uri="{FF2B5EF4-FFF2-40B4-BE49-F238E27FC236}">
                <a16:creationId xmlns:a16="http://schemas.microsoft.com/office/drawing/2014/main" id="{84BDE04C-98BE-69A0-31A6-394212FDC180}"/>
              </a:ext>
            </a:extLst>
          </p:cNvPr>
          <p:cNvSpPr/>
          <p:nvPr/>
        </p:nvSpPr>
        <p:spPr>
          <a:xfrm>
            <a:off x="1892300" y="5765800"/>
            <a:ext cx="6705600" cy="35560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56537879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コンピューターのスクリーンショット&#10;&#10;自動的に生成された説明">
            <a:extLst>
              <a:ext uri="{FF2B5EF4-FFF2-40B4-BE49-F238E27FC236}">
                <a16:creationId xmlns:a16="http://schemas.microsoft.com/office/drawing/2014/main" id="{D8A3305C-C3AC-BD60-5FE4-12B3173DCE55}"/>
              </a:ext>
            </a:extLst>
          </p:cNvPr>
          <p:cNvPicPr>
            <a:picLocks noChangeAspect="1"/>
          </p:cNvPicPr>
          <p:nvPr/>
        </p:nvPicPr>
        <p:blipFill rotWithShape="1">
          <a:blip r:embed="rId2">
            <a:extLst>
              <a:ext uri="{28A0092B-C50C-407E-A947-70E740481C1C}">
                <a14:useLocalDpi xmlns:a14="http://schemas.microsoft.com/office/drawing/2010/main" val="0"/>
              </a:ext>
            </a:extLst>
          </a:blip>
          <a:srcRect l="6042" t="13069" r="6563" b="10722"/>
          <a:stretch/>
        </p:blipFill>
        <p:spPr>
          <a:xfrm>
            <a:off x="1003300" y="1512354"/>
            <a:ext cx="10655300" cy="5223913"/>
          </a:xfrm>
          <a:prstGeom prst="rect">
            <a:avLst/>
          </a:prstGeom>
          <a:ln>
            <a:noFill/>
          </a:ln>
          <a:effectLst>
            <a:outerShdw blurRad="292100" dist="139700" dir="2700000" algn="tl" rotWithShape="0">
              <a:srgbClr val="333333">
                <a:alpha val="65000"/>
              </a:srgbClr>
            </a:outerShdw>
          </a:effectLst>
        </p:spPr>
      </p:pic>
      <p:sp>
        <p:nvSpPr>
          <p:cNvPr id="14" name="テキスト ボックス 13">
            <a:extLst>
              <a:ext uri="{FF2B5EF4-FFF2-40B4-BE49-F238E27FC236}">
                <a16:creationId xmlns:a16="http://schemas.microsoft.com/office/drawing/2014/main" id="{0AFE21A8-EDDD-CD7F-E3CA-B3341378E1C9}"/>
              </a:ext>
            </a:extLst>
          </p:cNvPr>
          <p:cNvSpPr txBox="1"/>
          <p:nvPr/>
        </p:nvSpPr>
        <p:spPr>
          <a:xfrm>
            <a:off x="1100138" y="582974"/>
            <a:ext cx="9936162" cy="400110"/>
          </a:xfrm>
          <a:prstGeom prst="rect">
            <a:avLst/>
          </a:prstGeom>
          <a:noFill/>
        </p:spPr>
        <p:txBody>
          <a:bodyPr wrap="square" rtlCol="0">
            <a:spAutoFit/>
          </a:bodyPr>
          <a:lstStyle/>
          <a:p>
            <a:r>
              <a:rPr kumimoji="1" lang="ja-JP" altLang="en-US" sz="2000" dirty="0"/>
              <a:t>・赤枠に返信のコメントを入力</a:t>
            </a:r>
            <a:endParaRPr kumimoji="1" lang="en-US" altLang="ja-JP" sz="2000" dirty="0"/>
          </a:p>
        </p:txBody>
      </p:sp>
      <p:grpSp>
        <p:nvGrpSpPr>
          <p:cNvPr id="17" name="グループ化 16">
            <a:extLst>
              <a:ext uri="{FF2B5EF4-FFF2-40B4-BE49-F238E27FC236}">
                <a16:creationId xmlns:a16="http://schemas.microsoft.com/office/drawing/2014/main" id="{96FDB512-5415-DFF0-4404-90451E79FE21}"/>
              </a:ext>
            </a:extLst>
          </p:cNvPr>
          <p:cNvGrpSpPr/>
          <p:nvPr/>
        </p:nvGrpSpPr>
        <p:grpSpPr>
          <a:xfrm>
            <a:off x="-156089" y="-1"/>
            <a:ext cx="12348089" cy="634258"/>
            <a:chOff x="-156089" y="-1"/>
            <a:chExt cx="12348089" cy="634258"/>
          </a:xfrm>
        </p:grpSpPr>
        <p:sp>
          <p:nvSpPr>
            <p:cNvPr id="18" name="正方形/長方形 17">
              <a:extLst>
                <a:ext uri="{FF2B5EF4-FFF2-40B4-BE49-F238E27FC236}">
                  <a16:creationId xmlns:a16="http://schemas.microsoft.com/office/drawing/2014/main" id="{96891A27-A218-2A9B-DDED-56AABEAE150D}"/>
                </a:ext>
              </a:extLst>
            </p:cNvPr>
            <p:cNvSpPr/>
            <p:nvPr/>
          </p:nvSpPr>
          <p:spPr>
            <a:xfrm>
              <a:off x="0" y="-1"/>
              <a:ext cx="12192000" cy="505841"/>
            </a:xfrm>
            <a:prstGeom prst="rect">
              <a:avLst/>
            </a:prstGeom>
            <a:ln>
              <a:solidFill>
                <a:schemeClr val="tx2">
                  <a:lumMod val="90000"/>
                  <a:lumOff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9" name="タイトル 1">
              <a:extLst>
                <a:ext uri="{FF2B5EF4-FFF2-40B4-BE49-F238E27FC236}">
                  <a16:creationId xmlns:a16="http://schemas.microsoft.com/office/drawing/2014/main" id="{16CC804A-28BB-178F-190E-AA66DD725D67}"/>
                </a:ext>
              </a:extLst>
            </p:cNvPr>
            <p:cNvSpPr txBox="1">
              <a:spLocks/>
            </p:cNvSpPr>
            <p:nvPr/>
          </p:nvSpPr>
          <p:spPr>
            <a:xfrm>
              <a:off x="-156089" y="36280"/>
              <a:ext cx="8610772" cy="5979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solidFill>
                    <a:schemeClr val="bg1"/>
                  </a:solidFill>
                </a:rPr>
                <a:t>・プルリクエスト</a:t>
              </a:r>
              <a:endParaRPr lang="ja-JP" altLang="en-US" sz="2800" dirty="0">
                <a:solidFill>
                  <a:schemeClr val="bg1"/>
                </a:solidFill>
              </a:endParaRPr>
            </a:p>
          </p:txBody>
        </p:sp>
      </p:grpSp>
      <p:sp>
        <p:nvSpPr>
          <p:cNvPr id="11" name="テキスト ボックス 10">
            <a:extLst>
              <a:ext uri="{FF2B5EF4-FFF2-40B4-BE49-F238E27FC236}">
                <a16:creationId xmlns:a16="http://schemas.microsoft.com/office/drawing/2014/main" id="{66F63C44-BF22-8414-150E-558A7EB03B7A}"/>
              </a:ext>
            </a:extLst>
          </p:cNvPr>
          <p:cNvSpPr txBox="1"/>
          <p:nvPr/>
        </p:nvSpPr>
        <p:spPr>
          <a:xfrm>
            <a:off x="1100138" y="988704"/>
            <a:ext cx="9936162" cy="400110"/>
          </a:xfrm>
          <a:prstGeom prst="rect">
            <a:avLst/>
          </a:prstGeom>
          <a:noFill/>
        </p:spPr>
        <p:txBody>
          <a:bodyPr wrap="square" rtlCol="0">
            <a:spAutoFit/>
          </a:bodyPr>
          <a:lstStyle/>
          <a:p>
            <a:r>
              <a:rPr kumimoji="1" lang="ja-JP" altLang="en-US" sz="2000" dirty="0"/>
              <a:t>・青枠の</a:t>
            </a:r>
            <a:r>
              <a:rPr kumimoji="1" lang="en-US" altLang="ja-JP" sz="2000" dirty="0"/>
              <a:t>[Comment]</a:t>
            </a:r>
            <a:r>
              <a:rPr kumimoji="1" lang="ja-JP" altLang="en-US" sz="2000" dirty="0"/>
              <a:t>をクリック</a:t>
            </a:r>
            <a:endParaRPr kumimoji="1" lang="en-US" altLang="ja-JP" sz="2000" dirty="0"/>
          </a:p>
        </p:txBody>
      </p:sp>
      <p:sp>
        <p:nvSpPr>
          <p:cNvPr id="13" name="正方形/長方形 12">
            <a:extLst>
              <a:ext uri="{FF2B5EF4-FFF2-40B4-BE49-F238E27FC236}">
                <a16:creationId xmlns:a16="http://schemas.microsoft.com/office/drawing/2014/main" id="{84BDE04C-98BE-69A0-31A6-394212FDC180}"/>
              </a:ext>
            </a:extLst>
          </p:cNvPr>
          <p:cNvSpPr/>
          <p:nvPr/>
        </p:nvSpPr>
        <p:spPr>
          <a:xfrm>
            <a:off x="1447799" y="4495800"/>
            <a:ext cx="7006883" cy="95250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
            <a:extLst>
              <a:ext uri="{FF2B5EF4-FFF2-40B4-BE49-F238E27FC236}">
                <a16:creationId xmlns:a16="http://schemas.microsoft.com/office/drawing/2014/main" id="{00E7887D-0ACA-1760-FBF9-E70A7CEA0B68}"/>
              </a:ext>
            </a:extLst>
          </p:cNvPr>
          <p:cNvSpPr/>
          <p:nvPr/>
        </p:nvSpPr>
        <p:spPr>
          <a:xfrm>
            <a:off x="7632699" y="5678637"/>
            <a:ext cx="990601" cy="444500"/>
          </a:xfrm>
          <a:prstGeom prst="rect">
            <a:avLst/>
          </a:prstGeom>
          <a:noFill/>
          <a:ln w="762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1752290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テキスト ボックス 13">
            <a:extLst>
              <a:ext uri="{FF2B5EF4-FFF2-40B4-BE49-F238E27FC236}">
                <a16:creationId xmlns:a16="http://schemas.microsoft.com/office/drawing/2014/main" id="{0AFE21A8-EDDD-CD7F-E3CA-B3341378E1C9}"/>
              </a:ext>
            </a:extLst>
          </p:cNvPr>
          <p:cNvSpPr txBox="1"/>
          <p:nvPr/>
        </p:nvSpPr>
        <p:spPr>
          <a:xfrm>
            <a:off x="1100138" y="582974"/>
            <a:ext cx="9936162" cy="400110"/>
          </a:xfrm>
          <a:prstGeom prst="rect">
            <a:avLst/>
          </a:prstGeom>
          <a:noFill/>
        </p:spPr>
        <p:txBody>
          <a:bodyPr wrap="square" rtlCol="0">
            <a:spAutoFit/>
          </a:bodyPr>
          <a:lstStyle/>
          <a:p>
            <a:r>
              <a:rPr kumimoji="1" lang="ja-JP" altLang="en-US" sz="2000" dirty="0"/>
              <a:t>・返信をしたら、コメントを受けたところを適当に修正しましょう</a:t>
            </a:r>
            <a:endParaRPr kumimoji="1" lang="en-US" altLang="ja-JP" sz="2000" dirty="0"/>
          </a:p>
        </p:txBody>
      </p:sp>
      <p:grpSp>
        <p:nvGrpSpPr>
          <p:cNvPr id="17" name="グループ化 16">
            <a:extLst>
              <a:ext uri="{FF2B5EF4-FFF2-40B4-BE49-F238E27FC236}">
                <a16:creationId xmlns:a16="http://schemas.microsoft.com/office/drawing/2014/main" id="{96FDB512-5415-DFF0-4404-90451E79FE21}"/>
              </a:ext>
            </a:extLst>
          </p:cNvPr>
          <p:cNvGrpSpPr/>
          <p:nvPr/>
        </p:nvGrpSpPr>
        <p:grpSpPr>
          <a:xfrm>
            <a:off x="-156089" y="-1"/>
            <a:ext cx="12348089" cy="634258"/>
            <a:chOff x="-156089" y="-1"/>
            <a:chExt cx="12348089" cy="634258"/>
          </a:xfrm>
        </p:grpSpPr>
        <p:sp>
          <p:nvSpPr>
            <p:cNvPr id="18" name="正方形/長方形 17">
              <a:extLst>
                <a:ext uri="{FF2B5EF4-FFF2-40B4-BE49-F238E27FC236}">
                  <a16:creationId xmlns:a16="http://schemas.microsoft.com/office/drawing/2014/main" id="{96891A27-A218-2A9B-DDED-56AABEAE150D}"/>
                </a:ext>
              </a:extLst>
            </p:cNvPr>
            <p:cNvSpPr/>
            <p:nvPr/>
          </p:nvSpPr>
          <p:spPr>
            <a:xfrm>
              <a:off x="0" y="-1"/>
              <a:ext cx="12192000" cy="505841"/>
            </a:xfrm>
            <a:prstGeom prst="rect">
              <a:avLst/>
            </a:prstGeom>
            <a:ln>
              <a:solidFill>
                <a:schemeClr val="tx2">
                  <a:lumMod val="90000"/>
                  <a:lumOff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9" name="タイトル 1">
              <a:extLst>
                <a:ext uri="{FF2B5EF4-FFF2-40B4-BE49-F238E27FC236}">
                  <a16:creationId xmlns:a16="http://schemas.microsoft.com/office/drawing/2014/main" id="{16CC804A-28BB-178F-190E-AA66DD725D67}"/>
                </a:ext>
              </a:extLst>
            </p:cNvPr>
            <p:cNvSpPr txBox="1">
              <a:spLocks/>
            </p:cNvSpPr>
            <p:nvPr/>
          </p:nvSpPr>
          <p:spPr>
            <a:xfrm>
              <a:off x="-156089" y="36280"/>
              <a:ext cx="8610772" cy="5979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solidFill>
                    <a:schemeClr val="bg1"/>
                  </a:solidFill>
                </a:rPr>
                <a:t>・プルリクエスト</a:t>
              </a:r>
              <a:endParaRPr lang="ja-JP" altLang="en-US" sz="2800" dirty="0">
                <a:solidFill>
                  <a:schemeClr val="bg1"/>
                </a:solidFill>
              </a:endParaRPr>
            </a:p>
          </p:txBody>
        </p:sp>
      </p:grpSp>
      <p:sp>
        <p:nvSpPr>
          <p:cNvPr id="11" name="テキスト ボックス 10">
            <a:extLst>
              <a:ext uri="{FF2B5EF4-FFF2-40B4-BE49-F238E27FC236}">
                <a16:creationId xmlns:a16="http://schemas.microsoft.com/office/drawing/2014/main" id="{66F63C44-BF22-8414-150E-558A7EB03B7A}"/>
              </a:ext>
            </a:extLst>
          </p:cNvPr>
          <p:cNvSpPr txBox="1"/>
          <p:nvPr/>
        </p:nvSpPr>
        <p:spPr>
          <a:xfrm>
            <a:off x="1100138" y="988704"/>
            <a:ext cx="9199562" cy="707886"/>
          </a:xfrm>
          <a:prstGeom prst="rect">
            <a:avLst/>
          </a:prstGeom>
          <a:noFill/>
        </p:spPr>
        <p:txBody>
          <a:bodyPr wrap="square" rtlCol="0">
            <a:spAutoFit/>
          </a:bodyPr>
          <a:lstStyle/>
          <a:p>
            <a:r>
              <a:rPr kumimoji="1" lang="ja-JP" altLang="en-US" sz="2000" dirty="0"/>
              <a:t>・コメントを受けたファイルを開き、新しく好きな言葉を書き込み保存をし、</a:t>
            </a:r>
            <a:endParaRPr kumimoji="1" lang="en-US" altLang="ja-JP" sz="2000" dirty="0"/>
          </a:p>
          <a:p>
            <a:r>
              <a:rPr kumimoji="1" lang="ja-JP" altLang="en-US" sz="2000" dirty="0"/>
              <a:t>　コミット・プッシュ</a:t>
            </a:r>
            <a:endParaRPr kumimoji="1" lang="en-US" altLang="ja-JP" sz="2000" dirty="0"/>
          </a:p>
        </p:txBody>
      </p:sp>
      <p:sp>
        <p:nvSpPr>
          <p:cNvPr id="8" name="テキスト ボックス 7">
            <a:extLst>
              <a:ext uri="{FF2B5EF4-FFF2-40B4-BE49-F238E27FC236}">
                <a16:creationId xmlns:a16="http://schemas.microsoft.com/office/drawing/2014/main" id="{FEB208C7-2474-B3CF-D16A-B732E28D89C6}"/>
              </a:ext>
            </a:extLst>
          </p:cNvPr>
          <p:cNvSpPr txBox="1"/>
          <p:nvPr/>
        </p:nvSpPr>
        <p:spPr>
          <a:xfrm>
            <a:off x="1100138" y="1701774"/>
            <a:ext cx="9936162" cy="400110"/>
          </a:xfrm>
          <a:prstGeom prst="rect">
            <a:avLst/>
          </a:prstGeom>
          <a:noFill/>
        </p:spPr>
        <p:txBody>
          <a:bodyPr wrap="square" rtlCol="0">
            <a:spAutoFit/>
          </a:bodyPr>
          <a:lstStyle/>
          <a:p>
            <a:r>
              <a:rPr kumimoji="1" lang="ja-JP" altLang="en-US" sz="2000" dirty="0"/>
              <a:t>・その後、レビューをするユーザで</a:t>
            </a:r>
            <a:r>
              <a:rPr kumimoji="1" lang="en-US" altLang="ja-JP" sz="2000" dirty="0"/>
              <a:t>Git Hub</a:t>
            </a:r>
            <a:r>
              <a:rPr kumimoji="1" lang="ja-JP" altLang="en-US" sz="2000" dirty="0"/>
              <a:t>を開きましょう</a:t>
            </a:r>
            <a:endParaRPr kumimoji="1" lang="en-US" altLang="ja-JP" sz="2000" dirty="0"/>
          </a:p>
        </p:txBody>
      </p:sp>
      <p:sp>
        <p:nvSpPr>
          <p:cNvPr id="9" name="テキスト ボックス 8">
            <a:extLst>
              <a:ext uri="{FF2B5EF4-FFF2-40B4-BE49-F238E27FC236}">
                <a16:creationId xmlns:a16="http://schemas.microsoft.com/office/drawing/2014/main" id="{9CBE801B-CECE-CD5C-BE3E-AE61EA6E12D4}"/>
              </a:ext>
            </a:extLst>
          </p:cNvPr>
          <p:cNvSpPr txBox="1"/>
          <p:nvPr/>
        </p:nvSpPr>
        <p:spPr>
          <a:xfrm>
            <a:off x="1100138" y="2101884"/>
            <a:ext cx="9936162" cy="400110"/>
          </a:xfrm>
          <a:prstGeom prst="rect">
            <a:avLst/>
          </a:prstGeom>
          <a:noFill/>
        </p:spPr>
        <p:txBody>
          <a:bodyPr wrap="square" rtlCol="0">
            <a:spAutoFit/>
          </a:bodyPr>
          <a:lstStyle/>
          <a:p>
            <a:r>
              <a:rPr kumimoji="1" lang="ja-JP" altLang="en-US" sz="2000" dirty="0"/>
              <a:t>・プルリクエストを開くと先ほどのプッシュが赤枠のように新しく追加されています</a:t>
            </a:r>
            <a:endParaRPr kumimoji="1" lang="en-US" altLang="ja-JP" sz="2000" dirty="0"/>
          </a:p>
        </p:txBody>
      </p:sp>
      <p:pic>
        <p:nvPicPr>
          <p:cNvPr id="23" name="図 22" descr="グラフィカル ユーザー インターフェイス, テキスト, アプリケーション, メール&#10;&#10;自動的に生成された説明">
            <a:extLst>
              <a:ext uri="{FF2B5EF4-FFF2-40B4-BE49-F238E27FC236}">
                <a16:creationId xmlns:a16="http://schemas.microsoft.com/office/drawing/2014/main" id="{4CCD4E9E-59D5-C94E-CA61-0C325B61A368}"/>
              </a:ext>
            </a:extLst>
          </p:cNvPr>
          <p:cNvPicPr>
            <a:picLocks noChangeAspect="1"/>
          </p:cNvPicPr>
          <p:nvPr/>
        </p:nvPicPr>
        <p:blipFill rotWithShape="1">
          <a:blip r:embed="rId2">
            <a:extLst>
              <a:ext uri="{28A0092B-C50C-407E-A947-70E740481C1C}">
                <a14:useLocalDpi xmlns:a14="http://schemas.microsoft.com/office/drawing/2010/main" val="0"/>
              </a:ext>
            </a:extLst>
          </a:blip>
          <a:srcRect l="3854" t="17762" r="4375" b="28323"/>
          <a:stretch/>
        </p:blipFill>
        <p:spPr>
          <a:xfrm>
            <a:off x="990600" y="3126020"/>
            <a:ext cx="11188700" cy="3695700"/>
          </a:xfrm>
          <a:prstGeom prst="rect">
            <a:avLst/>
          </a:prstGeom>
          <a:ln>
            <a:noFill/>
          </a:ln>
          <a:effectLst>
            <a:outerShdw blurRad="292100" dist="139700" dir="2700000" algn="tl" rotWithShape="0">
              <a:srgbClr val="333333">
                <a:alpha val="65000"/>
              </a:srgbClr>
            </a:outerShdw>
          </a:effectLst>
        </p:spPr>
      </p:pic>
      <p:sp>
        <p:nvSpPr>
          <p:cNvPr id="24" name="テキスト ボックス 23">
            <a:extLst>
              <a:ext uri="{FF2B5EF4-FFF2-40B4-BE49-F238E27FC236}">
                <a16:creationId xmlns:a16="http://schemas.microsoft.com/office/drawing/2014/main" id="{6EAAF72A-7905-0991-9B5B-A7D1B2322F2A}"/>
              </a:ext>
            </a:extLst>
          </p:cNvPr>
          <p:cNvSpPr txBox="1"/>
          <p:nvPr/>
        </p:nvSpPr>
        <p:spPr>
          <a:xfrm>
            <a:off x="1100138" y="2520671"/>
            <a:ext cx="9936162" cy="400110"/>
          </a:xfrm>
          <a:prstGeom prst="rect">
            <a:avLst/>
          </a:prstGeom>
          <a:noFill/>
        </p:spPr>
        <p:txBody>
          <a:bodyPr wrap="square" rtlCol="0">
            <a:spAutoFit/>
          </a:bodyPr>
          <a:lstStyle/>
          <a:p>
            <a:r>
              <a:rPr kumimoji="1" lang="ja-JP" altLang="en-US" sz="2000" dirty="0"/>
              <a:t>・それをクリック</a:t>
            </a:r>
            <a:r>
              <a:rPr kumimoji="1" lang="en-US" altLang="ja-JP" sz="2000" dirty="0"/>
              <a:t>!!</a:t>
            </a:r>
          </a:p>
        </p:txBody>
      </p:sp>
      <p:sp>
        <p:nvSpPr>
          <p:cNvPr id="25" name="正方形/長方形 24">
            <a:extLst>
              <a:ext uri="{FF2B5EF4-FFF2-40B4-BE49-F238E27FC236}">
                <a16:creationId xmlns:a16="http://schemas.microsoft.com/office/drawing/2014/main" id="{CF730D04-48F2-58FD-1D7A-FDB63A385CD9}"/>
              </a:ext>
            </a:extLst>
          </p:cNvPr>
          <p:cNvSpPr/>
          <p:nvPr/>
        </p:nvSpPr>
        <p:spPr>
          <a:xfrm>
            <a:off x="1828800" y="6083300"/>
            <a:ext cx="1117600" cy="40640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77377413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テキスト ボックス 13">
            <a:extLst>
              <a:ext uri="{FF2B5EF4-FFF2-40B4-BE49-F238E27FC236}">
                <a16:creationId xmlns:a16="http://schemas.microsoft.com/office/drawing/2014/main" id="{0AFE21A8-EDDD-CD7F-E3CA-B3341378E1C9}"/>
              </a:ext>
            </a:extLst>
          </p:cNvPr>
          <p:cNvSpPr txBox="1"/>
          <p:nvPr/>
        </p:nvSpPr>
        <p:spPr>
          <a:xfrm>
            <a:off x="1023938" y="1181991"/>
            <a:ext cx="9936162" cy="400110"/>
          </a:xfrm>
          <a:prstGeom prst="rect">
            <a:avLst/>
          </a:prstGeom>
          <a:noFill/>
        </p:spPr>
        <p:txBody>
          <a:bodyPr wrap="square" rtlCol="0">
            <a:spAutoFit/>
          </a:bodyPr>
          <a:lstStyle/>
          <a:p>
            <a:r>
              <a:rPr kumimoji="1" lang="ja-JP" altLang="en-US" sz="2000" dirty="0"/>
              <a:t>・開くと下のような画面に移動します</a:t>
            </a:r>
            <a:endParaRPr kumimoji="1" lang="en-US" altLang="ja-JP" sz="2000" dirty="0"/>
          </a:p>
        </p:txBody>
      </p:sp>
      <p:grpSp>
        <p:nvGrpSpPr>
          <p:cNvPr id="17" name="グループ化 16">
            <a:extLst>
              <a:ext uri="{FF2B5EF4-FFF2-40B4-BE49-F238E27FC236}">
                <a16:creationId xmlns:a16="http://schemas.microsoft.com/office/drawing/2014/main" id="{96FDB512-5415-DFF0-4404-90451E79FE21}"/>
              </a:ext>
            </a:extLst>
          </p:cNvPr>
          <p:cNvGrpSpPr/>
          <p:nvPr/>
        </p:nvGrpSpPr>
        <p:grpSpPr>
          <a:xfrm>
            <a:off x="-156089" y="-1"/>
            <a:ext cx="12348089" cy="634258"/>
            <a:chOff x="-156089" y="-1"/>
            <a:chExt cx="12348089" cy="634258"/>
          </a:xfrm>
        </p:grpSpPr>
        <p:sp>
          <p:nvSpPr>
            <p:cNvPr id="18" name="正方形/長方形 17">
              <a:extLst>
                <a:ext uri="{FF2B5EF4-FFF2-40B4-BE49-F238E27FC236}">
                  <a16:creationId xmlns:a16="http://schemas.microsoft.com/office/drawing/2014/main" id="{96891A27-A218-2A9B-DDED-56AABEAE150D}"/>
                </a:ext>
              </a:extLst>
            </p:cNvPr>
            <p:cNvSpPr/>
            <p:nvPr/>
          </p:nvSpPr>
          <p:spPr>
            <a:xfrm>
              <a:off x="0" y="-1"/>
              <a:ext cx="12192000" cy="505841"/>
            </a:xfrm>
            <a:prstGeom prst="rect">
              <a:avLst/>
            </a:prstGeom>
            <a:ln>
              <a:solidFill>
                <a:schemeClr val="tx2">
                  <a:lumMod val="90000"/>
                  <a:lumOff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9" name="タイトル 1">
              <a:extLst>
                <a:ext uri="{FF2B5EF4-FFF2-40B4-BE49-F238E27FC236}">
                  <a16:creationId xmlns:a16="http://schemas.microsoft.com/office/drawing/2014/main" id="{16CC804A-28BB-178F-190E-AA66DD725D67}"/>
                </a:ext>
              </a:extLst>
            </p:cNvPr>
            <p:cNvSpPr txBox="1">
              <a:spLocks/>
            </p:cNvSpPr>
            <p:nvPr/>
          </p:nvSpPr>
          <p:spPr>
            <a:xfrm>
              <a:off x="-156089" y="36280"/>
              <a:ext cx="8610772" cy="5979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solidFill>
                    <a:schemeClr val="bg1"/>
                  </a:solidFill>
                </a:rPr>
                <a:t>・プルリクエスト</a:t>
              </a:r>
              <a:endParaRPr lang="ja-JP" altLang="en-US" sz="2800" dirty="0">
                <a:solidFill>
                  <a:schemeClr val="bg1"/>
                </a:solidFill>
              </a:endParaRPr>
            </a:p>
          </p:txBody>
        </p:sp>
      </p:grpSp>
      <p:sp>
        <p:nvSpPr>
          <p:cNvPr id="11" name="テキスト ボックス 10">
            <a:extLst>
              <a:ext uri="{FF2B5EF4-FFF2-40B4-BE49-F238E27FC236}">
                <a16:creationId xmlns:a16="http://schemas.microsoft.com/office/drawing/2014/main" id="{66F63C44-BF22-8414-150E-558A7EB03B7A}"/>
              </a:ext>
            </a:extLst>
          </p:cNvPr>
          <p:cNvSpPr txBox="1"/>
          <p:nvPr/>
        </p:nvSpPr>
        <p:spPr>
          <a:xfrm>
            <a:off x="1023938" y="1741391"/>
            <a:ext cx="9199562" cy="400110"/>
          </a:xfrm>
          <a:prstGeom prst="rect">
            <a:avLst/>
          </a:prstGeom>
          <a:noFill/>
        </p:spPr>
        <p:txBody>
          <a:bodyPr wrap="square" rtlCol="0">
            <a:spAutoFit/>
          </a:bodyPr>
          <a:lstStyle/>
          <a:p>
            <a:r>
              <a:rPr kumimoji="1" lang="ja-JP" altLang="en-US" sz="2000" dirty="0"/>
              <a:t>・ここでプッシュの変更内容を確認できます</a:t>
            </a:r>
            <a:endParaRPr kumimoji="1" lang="en-US" altLang="ja-JP" sz="2000" dirty="0"/>
          </a:p>
        </p:txBody>
      </p:sp>
      <p:sp>
        <p:nvSpPr>
          <p:cNvPr id="8" name="テキスト ボックス 7">
            <a:extLst>
              <a:ext uri="{FF2B5EF4-FFF2-40B4-BE49-F238E27FC236}">
                <a16:creationId xmlns:a16="http://schemas.microsoft.com/office/drawing/2014/main" id="{FEB208C7-2474-B3CF-D16A-B732E28D89C6}"/>
              </a:ext>
            </a:extLst>
          </p:cNvPr>
          <p:cNvSpPr txBox="1"/>
          <p:nvPr/>
        </p:nvSpPr>
        <p:spPr>
          <a:xfrm>
            <a:off x="1023938" y="2300791"/>
            <a:ext cx="9936162" cy="400110"/>
          </a:xfrm>
          <a:prstGeom prst="rect">
            <a:avLst/>
          </a:prstGeom>
          <a:noFill/>
        </p:spPr>
        <p:txBody>
          <a:bodyPr wrap="square" rtlCol="0">
            <a:spAutoFit/>
          </a:bodyPr>
          <a:lstStyle/>
          <a:p>
            <a:r>
              <a:rPr kumimoji="1" lang="ja-JP" altLang="en-US" sz="2000" dirty="0"/>
              <a:t>・赤枠の</a:t>
            </a:r>
            <a:r>
              <a:rPr kumimoji="1" lang="en-US" altLang="ja-JP" sz="2000" dirty="0"/>
              <a:t>[Review changes]</a:t>
            </a:r>
            <a:r>
              <a:rPr kumimoji="1" lang="ja-JP" altLang="en-US" sz="2000" dirty="0"/>
              <a:t>をクリックして先ほどと同様にレビューをします</a:t>
            </a:r>
            <a:endParaRPr kumimoji="1" lang="en-US" altLang="ja-JP" sz="2000" dirty="0"/>
          </a:p>
        </p:txBody>
      </p:sp>
      <p:pic>
        <p:nvPicPr>
          <p:cNvPr id="3" name="図 2" descr="グラフィカル ユーザー インターフェイス, テキスト, アプリケーション&#10;&#10;自動的に生成された説明">
            <a:extLst>
              <a:ext uri="{FF2B5EF4-FFF2-40B4-BE49-F238E27FC236}">
                <a16:creationId xmlns:a16="http://schemas.microsoft.com/office/drawing/2014/main" id="{00508C31-3754-135B-71D6-003140CBE17F}"/>
              </a:ext>
            </a:extLst>
          </p:cNvPr>
          <p:cNvPicPr>
            <a:picLocks noChangeAspect="1"/>
          </p:cNvPicPr>
          <p:nvPr/>
        </p:nvPicPr>
        <p:blipFill rotWithShape="1">
          <a:blip r:embed="rId2">
            <a:extLst>
              <a:ext uri="{28A0092B-C50C-407E-A947-70E740481C1C}">
                <a14:useLocalDpi xmlns:a14="http://schemas.microsoft.com/office/drawing/2010/main" val="0"/>
              </a:ext>
            </a:extLst>
          </a:blip>
          <a:srcRect t="32213" r="2709" b="17948"/>
          <a:stretch/>
        </p:blipFill>
        <p:spPr>
          <a:xfrm>
            <a:off x="217768" y="3248636"/>
            <a:ext cx="11700902" cy="3369960"/>
          </a:xfrm>
          <a:prstGeom prst="rect">
            <a:avLst/>
          </a:prstGeom>
          <a:ln>
            <a:noFill/>
          </a:ln>
          <a:effectLst>
            <a:outerShdw blurRad="292100" dist="139700" dir="2700000" algn="tl" rotWithShape="0">
              <a:srgbClr val="333333">
                <a:alpha val="65000"/>
              </a:srgbClr>
            </a:outerShdw>
          </a:effectLst>
        </p:spPr>
      </p:pic>
      <p:sp>
        <p:nvSpPr>
          <p:cNvPr id="6" name="正方形/長方形 5">
            <a:extLst>
              <a:ext uri="{FF2B5EF4-FFF2-40B4-BE49-F238E27FC236}">
                <a16:creationId xmlns:a16="http://schemas.microsoft.com/office/drawing/2014/main" id="{9D874CE3-41FE-6DC3-6D5E-170636FFA2D3}"/>
              </a:ext>
            </a:extLst>
          </p:cNvPr>
          <p:cNvSpPr/>
          <p:nvPr/>
        </p:nvSpPr>
        <p:spPr>
          <a:xfrm>
            <a:off x="10617200" y="4888083"/>
            <a:ext cx="1301470" cy="503397"/>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99460432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グループ化 16">
            <a:extLst>
              <a:ext uri="{FF2B5EF4-FFF2-40B4-BE49-F238E27FC236}">
                <a16:creationId xmlns:a16="http://schemas.microsoft.com/office/drawing/2014/main" id="{96FDB512-5415-DFF0-4404-90451E79FE21}"/>
              </a:ext>
            </a:extLst>
          </p:cNvPr>
          <p:cNvGrpSpPr/>
          <p:nvPr/>
        </p:nvGrpSpPr>
        <p:grpSpPr>
          <a:xfrm>
            <a:off x="-156089" y="-1"/>
            <a:ext cx="12348089" cy="634258"/>
            <a:chOff x="-156089" y="-1"/>
            <a:chExt cx="12348089" cy="634258"/>
          </a:xfrm>
        </p:grpSpPr>
        <p:sp>
          <p:nvSpPr>
            <p:cNvPr id="18" name="正方形/長方形 17">
              <a:extLst>
                <a:ext uri="{FF2B5EF4-FFF2-40B4-BE49-F238E27FC236}">
                  <a16:creationId xmlns:a16="http://schemas.microsoft.com/office/drawing/2014/main" id="{96891A27-A218-2A9B-DDED-56AABEAE150D}"/>
                </a:ext>
              </a:extLst>
            </p:cNvPr>
            <p:cNvSpPr/>
            <p:nvPr/>
          </p:nvSpPr>
          <p:spPr>
            <a:xfrm>
              <a:off x="0" y="-1"/>
              <a:ext cx="12192000" cy="505841"/>
            </a:xfrm>
            <a:prstGeom prst="rect">
              <a:avLst/>
            </a:prstGeom>
            <a:ln>
              <a:solidFill>
                <a:schemeClr val="tx2">
                  <a:lumMod val="90000"/>
                  <a:lumOff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9" name="タイトル 1">
              <a:extLst>
                <a:ext uri="{FF2B5EF4-FFF2-40B4-BE49-F238E27FC236}">
                  <a16:creationId xmlns:a16="http://schemas.microsoft.com/office/drawing/2014/main" id="{16CC804A-28BB-178F-190E-AA66DD725D67}"/>
                </a:ext>
              </a:extLst>
            </p:cNvPr>
            <p:cNvSpPr txBox="1">
              <a:spLocks/>
            </p:cNvSpPr>
            <p:nvPr/>
          </p:nvSpPr>
          <p:spPr>
            <a:xfrm>
              <a:off x="-156089" y="36280"/>
              <a:ext cx="8610772" cy="5979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solidFill>
                    <a:schemeClr val="bg1"/>
                  </a:solidFill>
                </a:rPr>
                <a:t>・プルリクエスト</a:t>
              </a:r>
              <a:endParaRPr lang="ja-JP" altLang="en-US" sz="2800" dirty="0">
                <a:solidFill>
                  <a:schemeClr val="bg1"/>
                </a:solidFill>
              </a:endParaRPr>
            </a:p>
          </p:txBody>
        </p:sp>
      </p:grpSp>
      <p:sp>
        <p:nvSpPr>
          <p:cNvPr id="11" name="テキスト ボックス 10">
            <a:extLst>
              <a:ext uri="{FF2B5EF4-FFF2-40B4-BE49-F238E27FC236}">
                <a16:creationId xmlns:a16="http://schemas.microsoft.com/office/drawing/2014/main" id="{66F63C44-BF22-8414-150E-558A7EB03B7A}"/>
              </a:ext>
            </a:extLst>
          </p:cNvPr>
          <p:cNvSpPr txBox="1"/>
          <p:nvPr/>
        </p:nvSpPr>
        <p:spPr>
          <a:xfrm>
            <a:off x="845788" y="635070"/>
            <a:ext cx="5897562" cy="400110"/>
          </a:xfrm>
          <a:prstGeom prst="rect">
            <a:avLst/>
          </a:prstGeom>
          <a:noFill/>
        </p:spPr>
        <p:txBody>
          <a:bodyPr wrap="square" rtlCol="0">
            <a:spAutoFit/>
          </a:bodyPr>
          <a:lstStyle/>
          <a:p>
            <a:r>
              <a:rPr kumimoji="1" lang="ja-JP" altLang="en-US" sz="2000" dirty="0"/>
              <a:t>・先ほどと同じよな項目が出てきたと思います</a:t>
            </a:r>
            <a:endParaRPr kumimoji="1" lang="en-US" altLang="ja-JP" sz="2000" dirty="0"/>
          </a:p>
        </p:txBody>
      </p:sp>
      <p:sp>
        <p:nvSpPr>
          <p:cNvPr id="4" name="テキスト ボックス 3">
            <a:extLst>
              <a:ext uri="{FF2B5EF4-FFF2-40B4-BE49-F238E27FC236}">
                <a16:creationId xmlns:a16="http://schemas.microsoft.com/office/drawing/2014/main" id="{B8CF365D-826F-9BB4-48DC-53763B278460}"/>
              </a:ext>
            </a:extLst>
          </p:cNvPr>
          <p:cNvSpPr txBox="1"/>
          <p:nvPr/>
        </p:nvSpPr>
        <p:spPr>
          <a:xfrm>
            <a:off x="845788" y="963949"/>
            <a:ext cx="10292112" cy="400110"/>
          </a:xfrm>
          <a:prstGeom prst="rect">
            <a:avLst/>
          </a:prstGeom>
          <a:noFill/>
        </p:spPr>
        <p:txBody>
          <a:bodyPr wrap="square" rtlCol="0">
            <a:spAutoFit/>
          </a:bodyPr>
          <a:lstStyle/>
          <a:p>
            <a:r>
              <a:rPr kumimoji="1" lang="ja-JP" altLang="en-US" sz="2000" dirty="0"/>
              <a:t>・コメントをつけたら、赤枠の</a:t>
            </a:r>
            <a:r>
              <a:rPr kumimoji="1" lang="en-US" altLang="ja-JP" sz="2000" dirty="0"/>
              <a:t>[Approve]</a:t>
            </a:r>
            <a:r>
              <a:rPr kumimoji="1" lang="ja-JP" altLang="en-US" sz="2000" dirty="0"/>
              <a:t>のラジオボタンをクリックします</a:t>
            </a:r>
            <a:endParaRPr kumimoji="1" lang="en-US" altLang="ja-JP" sz="2000" dirty="0"/>
          </a:p>
        </p:txBody>
      </p:sp>
      <p:sp>
        <p:nvSpPr>
          <p:cNvPr id="5" name="テキスト ボックス 4">
            <a:extLst>
              <a:ext uri="{FF2B5EF4-FFF2-40B4-BE49-F238E27FC236}">
                <a16:creationId xmlns:a16="http://schemas.microsoft.com/office/drawing/2014/main" id="{EE383408-A006-FCB6-1FDE-0E0ACB065639}"/>
              </a:ext>
            </a:extLst>
          </p:cNvPr>
          <p:cNvSpPr txBox="1"/>
          <p:nvPr/>
        </p:nvSpPr>
        <p:spPr>
          <a:xfrm>
            <a:off x="845788" y="1293234"/>
            <a:ext cx="11117612" cy="400110"/>
          </a:xfrm>
          <a:prstGeom prst="rect">
            <a:avLst/>
          </a:prstGeom>
          <a:noFill/>
        </p:spPr>
        <p:txBody>
          <a:bodyPr wrap="square" rtlCol="0">
            <a:spAutoFit/>
          </a:bodyPr>
          <a:lstStyle/>
          <a:p>
            <a:r>
              <a:rPr kumimoji="1" lang="ja-JP" altLang="en-US" sz="2000" dirty="0"/>
              <a:t>・これはレビューして</a:t>
            </a:r>
            <a:r>
              <a:rPr kumimoji="1" lang="en-US" altLang="ja-JP" sz="2000" dirty="0"/>
              <a:t>OK</a:t>
            </a:r>
            <a:r>
              <a:rPr kumimoji="1" lang="ja-JP" altLang="en-US" sz="2000" dirty="0"/>
              <a:t>だった場合にレビューを終了するときに</a:t>
            </a:r>
            <a:r>
              <a:rPr kumimoji="1" lang="en-US" altLang="ja-JP" sz="2000" dirty="0"/>
              <a:t>[Approve]</a:t>
            </a:r>
            <a:r>
              <a:rPr kumimoji="1" lang="ja-JP" altLang="en-US" sz="2000" dirty="0"/>
              <a:t>をクリックします</a:t>
            </a:r>
            <a:endParaRPr kumimoji="1" lang="en-US" altLang="ja-JP" sz="2000" dirty="0"/>
          </a:p>
        </p:txBody>
      </p:sp>
      <p:grpSp>
        <p:nvGrpSpPr>
          <p:cNvPr id="7" name="グループ化 6">
            <a:extLst>
              <a:ext uri="{FF2B5EF4-FFF2-40B4-BE49-F238E27FC236}">
                <a16:creationId xmlns:a16="http://schemas.microsoft.com/office/drawing/2014/main" id="{E098CEA8-BA5A-EBA3-4B84-BE5448F38C66}"/>
              </a:ext>
            </a:extLst>
          </p:cNvPr>
          <p:cNvGrpSpPr/>
          <p:nvPr/>
        </p:nvGrpSpPr>
        <p:grpSpPr>
          <a:xfrm>
            <a:off x="1028700" y="1869643"/>
            <a:ext cx="6654450" cy="4728672"/>
            <a:chOff x="622300" y="1822168"/>
            <a:chExt cx="6654450" cy="4728672"/>
          </a:xfrm>
        </p:grpSpPr>
        <p:pic>
          <p:nvPicPr>
            <p:cNvPr id="3" name="図 2" descr="グラフィカル ユーザー インターフェイス, テキスト, アプリケーション, メール&#10;&#10;自動的に生成された説明">
              <a:extLst>
                <a:ext uri="{FF2B5EF4-FFF2-40B4-BE49-F238E27FC236}">
                  <a16:creationId xmlns:a16="http://schemas.microsoft.com/office/drawing/2014/main" id="{0D3053D4-50A2-0B62-1375-0BC4F199B6A7}"/>
                </a:ext>
              </a:extLst>
            </p:cNvPr>
            <p:cNvPicPr>
              <a:picLocks noChangeAspect="1"/>
            </p:cNvPicPr>
            <p:nvPr/>
          </p:nvPicPr>
          <p:blipFill rotWithShape="1">
            <a:blip r:embed="rId2">
              <a:extLst>
                <a:ext uri="{28A0092B-C50C-407E-A947-70E740481C1C}">
                  <a14:useLocalDpi xmlns:a14="http://schemas.microsoft.com/office/drawing/2010/main" val="0"/>
                </a:ext>
              </a:extLst>
            </a:blip>
            <a:srcRect l="49167" t="41107" r="10947" b="8480"/>
            <a:stretch/>
          </p:blipFill>
          <p:spPr>
            <a:xfrm>
              <a:off x="622300" y="1822168"/>
              <a:ext cx="6654450" cy="4728672"/>
            </a:xfrm>
            <a:prstGeom prst="rect">
              <a:avLst/>
            </a:prstGeom>
            <a:ln>
              <a:noFill/>
            </a:ln>
            <a:effectLst>
              <a:outerShdw blurRad="292100" dist="139700" dir="2700000" algn="tl" rotWithShape="0">
                <a:srgbClr val="333333">
                  <a:alpha val="65000"/>
                </a:srgbClr>
              </a:outerShdw>
            </a:effectLst>
          </p:spPr>
        </p:pic>
        <p:sp>
          <p:nvSpPr>
            <p:cNvPr id="6" name="正方形/長方形 5">
              <a:extLst>
                <a:ext uri="{FF2B5EF4-FFF2-40B4-BE49-F238E27FC236}">
                  <a16:creationId xmlns:a16="http://schemas.microsoft.com/office/drawing/2014/main" id="{9D05146E-A03A-90F9-D33E-0D9F8E61F88E}"/>
                </a:ext>
              </a:extLst>
            </p:cNvPr>
            <p:cNvSpPr/>
            <p:nvPr/>
          </p:nvSpPr>
          <p:spPr>
            <a:xfrm>
              <a:off x="711200" y="6057900"/>
              <a:ext cx="1346200" cy="49294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 name="正方形/長方形 1">
            <a:extLst>
              <a:ext uri="{FF2B5EF4-FFF2-40B4-BE49-F238E27FC236}">
                <a16:creationId xmlns:a16="http://schemas.microsoft.com/office/drawing/2014/main" id="{E04E7C88-8349-6A2D-CDE3-E6FC4BD07BD7}"/>
              </a:ext>
            </a:extLst>
          </p:cNvPr>
          <p:cNvSpPr/>
          <p:nvPr/>
        </p:nvSpPr>
        <p:spPr>
          <a:xfrm>
            <a:off x="1117600" y="4869989"/>
            <a:ext cx="419100" cy="49294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1859326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00000000-0008-0000-0000-000006000000}"/>
              </a:ext>
            </a:extLst>
          </p:cNvPr>
          <p:cNvPicPr>
            <a:picLocks noChangeAspect="1"/>
          </p:cNvPicPr>
          <p:nvPr/>
        </p:nvPicPr>
        <p:blipFill>
          <a:blip r:embed="rId2"/>
          <a:stretch>
            <a:fillRect/>
          </a:stretch>
        </p:blipFill>
        <p:spPr>
          <a:xfrm>
            <a:off x="1683581" y="1343382"/>
            <a:ext cx="9406786" cy="5276678"/>
          </a:xfrm>
          <a:prstGeom prst="rect">
            <a:avLst/>
          </a:prstGeom>
          <a:ln>
            <a:solidFill>
              <a:schemeClr val="tx1"/>
            </a:solidFill>
          </a:ln>
        </p:spPr>
      </p:pic>
      <p:sp>
        <p:nvSpPr>
          <p:cNvPr id="5" name="タイトル 1">
            <a:extLst>
              <a:ext uri="{FF2B5EF4-FFF2-40B4-BE49-F238E27FC236}">
                <a16:creationId xmlns:a16="http://schemas.microsoft.com/office/drawing/2014/main" id="{253BC142-2E4F-D945-EC49-3B1E8356EBE7}"/>
              </a:ext>
            </a:extLst>
          </p:cNvPr>
          <p:cNvSpPr txBox="1">
            <a:spLocks/>
          </p:cNvSpPr>
          <p:nvPr/>
        </p:nvSpPr>
        <p:spPr>
          <a:xfrm>
            <a:off x="1413758" y="730782"/>
            <a:ext cx="10157124" cy="1105442"/>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t>「</a:t>
            </a:r>
            <a:r>
              <a:rPr lang="en-US" altLang="ja-JP" sz="2800" cap="none" dirty="0"/>
              <a:t>Your email was verified.</a:t>
            </a:r>
            <a:r>
              <a:rPr lang="ja-JP" altLang="en-US" sz="2800" cap="none" dirty="0"/>
              <a:t>」が表示されれば</a:t>
            </a:r>
            <a:r>
              <a:rPr lang="en-US" altLang="ja-JP" sz="2800" cap="none" dirty="0"/>
              <a:t>OK</a:t>
            </a:r>
            <a:endParaRPr lang="ja-JP" altLang="en-US" sz="2800" dirty="0"/>
          </a:p>
        </p:txBody>
      </p:sp>
      <p:sp>
        <p:nvSpPr>
          <p:cNvPr id="7" name="正方形/長方形 6">
            <a:extLst>
              <a:ext uri="{FF2B5EF4-FFF2-40B4-BE49-F238E27FC236}">
                <a16:creationId xmlns:a16="http://schemas.microsoft.com/office/drawing/2014/main" id="{8D6BA935-BC7D-92A0-2051-DC57A8E532AE}"/>
              </a:ext>
            </a:extLst>
          </p:cNvPr>
          <p:cNvSpPr/>
          <p:nvPr/>
        </p:nvSpPr>
        <p:spPr>
          <a:xfrm>
            <a:off x="2322714" y="2329065"/>
            <a:ext cx="1439818" cy="459105"/>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タイトル 1">
            <a:extLst>
              <a:ext uri="{FF2B5EF4-FFF2-40B4-BE49-F238E27FC236}">
                <a16:creationId xmlns:a16="http://schemas.microsoft.com/office/drawing/2014/main" id="{78AABF75-F8AC-120E-7B9A-C1E17468C360}"/>
              </a:ext>
            </a:extLst>
          </p:cNvPr>
          <p:cNvSpPr txBox="1">
            <a:spLocks/>
          </p:cNvSpPr>
          <p:nvPr/>
        </p:nvSpPr>
        <p:spPr>
          <a:xfrm>
            <a:off x="3762532" y="2329065"/>
            <a:ext cx="3260361" cy="520467"/>
          </a:xfrm>
          <a:prstGeom prst="rect">
            <a:avLst/>
          </a:prstGeom>
        </p:spPr>
        <p:txBody>
          <a:bodyPr vert="horz" lIns="91440" tIns="45720" rIns="91440" bIns="45720" rtlCol="0" anchor="t">
            <a:normAutofit fontScale="92500" lnSpcReduction="10000"/>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3600" b="1" dirty="0">
                <a:solidFill>
                  <a:srgbClr val="FF0000"/>
                </a:solidFill>
              </a:rPr>
              <a:t>ここを確認</a:t>
            </a:r>
          </a:p>
        </p:txBody>
      </p:sp>
      <p:grpSp>
        <p:nvGrpSpPr>
          <p:cNvPr id="3" name="グループ化 2">
            <a:extLst>
              <a:ext uri="{FF2B5EF4-FFF2-40B4-BE49-F238E27FC236}">
                <a16:creationId xmlns:a16="http://schemas.microsoft.com/office/drawing/2014/main" id="{32B29F60-0CF0-2285-A328-0186131AAB70}"/>
              </a:ext>
            </a:extLst>
          </p:cNvPr>
          <p:cNvGrpSpPr/>
          <p:nvPr/>
        </p:nvGrpSpPr>
        <p:grpSpPr>
          <a:xfrm>
            <a:off x="-156089" y="-1"/>
            <a:ext cx="12348089" cy="634258"/>
            <a:chOff x="-156089" y="-1"/>
            <a:chExt cx="12348089" cy="634258"/>
          </a:xfrm>
        </p:grpSpPr>
        <p:sp>
          <p:nvSpPr>
            <p:cNvPr id="4" name="正方形/長方形 3">
              <a:extLst>
                <a:ext uri="{FF2B5EF4-FFF2-40B4-BE49-F238E27FC236}">
                  <a16:creationId xmlns:a16="http://schemas.microsoft.com/office/drawing/2014/main" id="{A7B42AA0-531A-9B89-B82D-1C56312059D0}"/>
                </a:ext>
              </a:extLst>
            </p:cNvPr>
            <p:cNvSpPr/>
            <p:nvPr/>
          </p:nvSpPr>
          <p:spPr>
            <a:xfrm>
              <a:off x="0" y="-1"/>
              <a:ext cx="12192000" cy="505841"/>
            </a:xfrm>
            <a:prstGeom prst="rect">
              <a:avLst/>
            </a:prstGeom>
            <a:ln>
              <a:solidFill>
                <a:schemeClr val="tx2">
                  <a:lumMod val="90000"/>
                  <a:lumOff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8" name="タイトル 1">
              <a:extLst>
                <a:ext uri="{FF2B5EF4-FFF2-40B4-BE49-F238E27FC236}">
                  <a16:creationId xmlns:a16="http://schemas.microsoft.com/office/drawing/2014/main" id="{2BCC35F5-6003-1BFF-062F-45D46782688F}"/>
                </a:ext>
              </a:extLst>
            </p:cNvPr>
            <p:cNvSpPr txBox="1">
              <a:spLocks/>
            </p:cNvSpPr>
            <p:nvPr/>
          </p:nvSpPr>
          <p:spPr>
            <a:xfrm>
              <a:off x="-156089" y="36280"/>
              <a:ext cx="5089161" cy="5979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solidFill>
                    <a:schemeClr val="bg1"/>
                  </a:solidFill>
                </a:rPr>
                <a:t>・</a:t>
              </a:r>
              <a:r>
                <a:rPr lang="en-US" altLang="ja-JP" sz="2800" cap="none" dirty="0">
                  <a:solidFill>
                    <a:schemeClr val="bg1"/>
                  </a:solidFill>
                </a:rPr>
                <a:t>GitHub</a:t>
              </a:r>
              <a:r>
                <a:rPr lang="ja-JP" altLang="en-US" sz="2800" cap="none" dirty="0">
                  <a:solidFill>
                    <a:schemeClr val="bg1"/>
                  </a:solidFill>
                </a:rPr>
                <a:t>のアカウント作成</a:t>
              </a:r>
              <a:endParaRPr lang="ja-JP" altLang="en-US" sz="2800" dirty="0">
                <a:solidFill>
                  <a:schemeClr val="bg1"/>
                </a:solidFill>
              </a:endParaRPr>
            </a:p>
          </p:txBody>
        </p:sp>
      </p:grpSp>
    </p:spTree>
    <p:extLst>
      <p:ext uri="{BB962C8B-B14F-4D97-AF65-F5344CB8AC3E}">
        <p14:creationId xmlns:p14="http://schemas.microsoft.com/office/powerpoint/2010/main" val="331110274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グループ化 16">
            <a:extLst>
              <a:ext uri="{FF2B5EF4-FFF2-40B4-BE49-F238E27FC236}">
                <a16:creationId xmlns:a16="http://schemas.microsoft.com/office/drawing/2014/main" id="{96FDB512-5415-DFF0-4404-90451E79FE21}"/>
              </a:ext>
            </a:extLst>
          </p:cNvPr>
          <p:cNvGrpSpPr/>
          <p:nvPr/>
        </p:nvGrpSpPr>
        <p:grpSpPr>
          <a:xfrm>
            <a:off x="-156089" y="-1"/>
            <a:ext cx="12348089" cy="634258"/>
            <a:chOff x="-156089" y="-1"/>
            <a:chExt cx="12348089" cy="634258"/>
          </a:xfrm>
        </p:grpSpPr>
        <p:sp>
          <p:nvSpPr>
            <p:cNvPr id="18" name="正方形/長方形 17">
              <a:extLst>
                <a:ext uri="{FF2B5EF4-FFF2-40B4-BE49-F238E27FC236}">
                  <a16:creationId xmlns:a16="http://schemas.microsoft.com/office/drawing/2014/main" id="{96891A27-A218-2A9B-DDED-56AABEAE150D}"/>
                </a:ext>
              </a:extLst>
            </p:cNvPr>
            <p:cNvSpPr/>
            <p:nvPr/>
          </p:nvSpPr>
          <p:spPr>
            <a:xfrm>
              <a:off x="0" y="-1"/>
              <a:ext cx="12192000" cy="505841"/>
            </a:xfrm>
            <a:prstGeom prst="rect">
              <a:avLst/>
            </a:prstGeom>
            <a:ln>
              <a:solidFill>
                <a:schemeClr val="tx2">
                  <a:lumMod val="90000"/>
                  <a:lumOff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9" name="タイトル 1">
              <a:extLst>
                <a:ext uri="{FF2B5EF4-FFF2-40B4-BE49-F238E27FC236}">
                  <a16:creationId xmlns:a16="http://schemas.microsoft.com/office/drawing/2014/main" id="{16CC804A-28BB-178F-190E-AA66DD725D67}"/>
                </a:ext>
              </a:extLst>
            </p:cNvPr>
            <p:cNvSpPr txBox="1">
              <a:spLocks/>
            </p:cNvSpPr>
            <p:nvPr/>
          </p:nvSpPr>
          <p:spPr>
            <a:xfrm>
              <a:off x="-156089" y="36280"/>
              <a:ext cx="8610772" cy="5979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solidFill>
                    <a:schemeClr val="bg1"/>
                  </a:solidFill>
                </a:rPr>
                <a:t>・プルリクエスト</a:t>
              </a:r>
              <a:endParaRPr lang="ja-JP" altLang="en-US" sz="2800" dirty="0">
                <a:solidFill>
                  <a:schemeClr val="bg1"/>
                </a:solidFill>
              </a:endParaRPr>
            </a:p>
          </p:txBody>
        </p:sp>
      </p:grpSp>
      <p:sp>
        <p:nvSpPr>
          <p:cNvPr id="11" name="テキスト ボックス 10">
            <a:extLst>
              <a:ext uri="{FF2B5EF4-FFF2-40B4-BE49-F238E27FC236}">
                <a16:creationId xmlns:a16="http://schemas.microsoft.com/office/drawing/2014/main" id="{66F63C44-BF22-8414-150E-558A7EB03B7A}"/>
              </a:ext>
            </a:extLst>
          </p:cNvPr>
          <p:cNvSpPr txBox="1"/>
          <p:nvPr/>
        </p:nvSpPr>
        <p:spPr>
          <a:xfrm>
            <a:off x="845788" y="635070"/>
            <a:ext cx="9873012" cy="400110"/>
          </a:xfrm>
          <a:prstGeom prst="rect">
            <a:avLst/>
          </a:prstGeom>
          <a:noFill/>
        </p:spPr>
        <p:txBody>
          <a:bodyPr wrap="square" rtlCol="0">
            <a:spAutoFit/>
          </a:bodyPr>
          <a:lstStyle/>
          <a:p>
            <a:r>
              <a:rPr kumimoji="1" lang="ja-JP" altLang="en-US" sz="2000" dirty="0"/>
              <a:t>・では、レビューの</a:t>
            </a:r>
            <a:r>
              <a:rPr kumimoji="1" lang="en-US" altLang="ja-JP" sz="2000" dirty="0"/>
              <a:t>OK</a:t>
            </a:r>
            <a:r>
              <a:rPr kumimoji="1" lang="ja-JP" altLang="en-US" sz="2000" dirty="0"/>
              <a:t>も出ましたのでレビューを終了しましょう</a:t>
            </a:r>
            <a:endParaRPr kumimoji="1" lang="en-US" altLang="ja-JP" sz="2000" dirty="0"/>
          </a:p>
        </p:txBody>
      </p:sp>
      <p:sp>
        <p:nvSpPr>
          <p:cNvPr id="4" name="テキスト ボックス 3">
            <a:extLst>
              <a:ext uri="{FF2B5EF4-FFF2-40B4-BE49-F238E27FC236}">
                <a16:creationId xmlns:a16="http://schemas.microsoft.com/office/drawing/2014/main" id="{B8CF365D-826F-9BB4-48DC-53763B278460}"/>
              </a:ext>
            </a:extLst>
          </p:cNvPr>
          <p:cNvSpPr txBox="1"/>
          <p:nvPr/>
        </p:nvSpPr>
        <p:spPr>
          <a:xfrm>
            <a:off x="845788" y="963949"/>
            <a:ext cx="10292112" cy="400110"/>
          </a:xfrm>
          <a:prstGeom prst="rect">
            <a:avLst/>
          </a:prstGeom>
          <a:noFill/>
        </p:spPr>
        <p:txBody>
          <a:bodyPr wrap="square" rtlCol="0">
            <a:spAutoFit/>
          </a:bodyPr>
          <a:lstStyle/>
          <a:p>
            <a:r>
              <a:rPr kumimoji="1" lang="ja-JP" altLang="en-US" sz="2000" dirty="0"/>
              <a:t>・レビューを受ける側で</a:t>
            </a:r>
            <a:r>
              <a:rPr kumimoji="1" lang="en-US" altLang="ja-JP" sz="2000" dirty="0"/>
              <a:t>GitHub</a:t>
            </a:r>
            <a:r>
              <a:rPr kumimoji="1" lang="ja-JP" altLang="en-US" sz="2000" dirty="0"/>
              <a:t>を開く</a:t>
            </a:r>
            <a:endParaRPr kumimoji="1" lang="en-US" altLang="ja-JP" sz="2000" dirty="0"/>
          </a:p>
        </p:txBody>
      </p:sp>
      <p:sp>
        <p:nvSpPr>
          <p:cNvPr id="5" name="テキスト ボックス 4">
            <a:extLst>
              <a:ext uri="{FF2B5EF4-FFF2-40B4-BE49-F238E27FC236}">
                <a16:creationId xmlns:a16="http://schemas.microsoft.com/office/drawing/2014/main" id="{EE383408-A006-FCB6-1FDE-0E0ACB065639}"/>
              </a:ext>
            </a:extLst>
          </p:cNvPr>
          <p:cNvSpPr txBox="1"/>
          <p:nvPr/>
        </p:nvSpPr>
        <p:spPr>
          <a:xfrm>
            <a:off x="845788" y="1293234"/>
            <a:ext cx="11117612" cy="400110"/>
          </a:xfrm>
          <a:prstGeom prst="rect">
            <a:avLst/>
          </a:prstGeom>
          <a:noFill/>
        </p:spPr>
        <p:txBody>
          <a:bodyPr wrap="square" rtlCol="0">
            <a:spAutoFit/>
          </a:bodyPr>
          <a:lstStyle/>
          <a:p>
            <a:r>
              <a:rPr kumimoji="1" lang="ja-JP" altLang="en-US" sz="2000" dirty="0"/>
              <a:t>・</a:t>
            </a:r>
            <a:r>
              <a:rPr kumimoji="1" lang="en-US" altLang="ja-JP" sz="2000" dirty="0"/>
              <a:t>[Merge pull request]</a:t>
            </a:r>
            <a:r>
              <a:rPr kumimoji="1" lang="ja-JP" altLang="en-US" sz="2000" dirty="0"/>
              <a:t>をクリックすることでマージする画面に変わります</a:t>
            </a:r>
            <a:endParaRPr kumimoji="1" lang="en-US" altLang="ja-JP" sz="2000" dirty="0"/>
          </a:p>
        </p:txBody>
      </p:sp>
      <p:grpSp>
        <p:nvGrpSpPr>
          <p:cNvPr id="12" name="グループ化 11">
            <a:extLst>
              <a:ext uri="{FF2B5EF4-FFF2-40B4-BE49-F238E27FC236}">
                <a16:creationId xmlns:a16="http://schemas.microsoft.com/office/drawing/2014/main" id="{761243E8-5AD4-343E-1C0D-FB16AFAF52FF}"/>
              </a:ext>
            </a:extLst>
          </p:cNvPr>
          <p:cNvGrpSpPr/>
          <p:nvPr/>
        </p:nvGrpSpPr>
        <p:grpSpPr>
          <a:xfrm>
            <a:off x="870141" y="1822168"/>
            <a:ext cx="6558312" cy="4624543"/>
            <a:chOff x="845788" y="2022629"/>
            <a:chExt cx="8454683" cy="5552392"/>
          </a:xfrm>
        </p:grpSpPr>
        <p:pic>
          <p:nvPicPr>
            <p:cNvPr id="9" name="図 8" descr="グラフィカル ユーザー インターフェイス, テキスト, アプリケーション, メール&#10;&#10;自動的に生成された説明">
              <a:extLst>
                <a:ext uri="{FF2B5EF4-FFF2-40B4-BE49-F238E27FC236}">
                  <a16:creationId xmlns:a16="http://schemas.microsoft.com/office/drawing/2014/main" id="{21302BF6-34FC-4E11-2FA9-11C5A041339C}"/>
                </a:ext>
              </a:extLst>
            </p:cNvPr>
            <p:cNvPicPr>
              <a:picLocks noChangeAspect="1"/>
            </p:cNvPicPr>
            <p:nvPr/>
          </p:nvPicPr>
          <p:blipFill rotWithShape="1">
            <a:blip r:embed="rId2">
              <a:extLst>
                <a:ext uri="{28A0092B-C50C-407E-A947-70E740481C1C}">
                  <a14:useLocalDpi xmlns:a14="http://schemas.microsoft.com/office/drawing/2010/main" val="0"/>
                </a:ext>
              </a:extLst>
            </a:blip>
            <a:srcRect t="9757" r="30654" b="9240"/>
            <a:stretch/>
          </p:blipFill>
          <p:spPr>
            <a:xfrm>
              <a:off x="845788" y="2022629"/>
              <a:ext cx="8454683" cy="5552392"/>
            </a:xfrm>
            <a:prstGeom prst="rect">
              <a:avLst/>
            </a:prstGeom>
            <a:ln>
              <a:noFill/>
            </a:ln>
            <a:effectLst>
              <a:outerShdw blurRad="292100" dist="139700" dir="2700000" algn="tl" rotWithShape="0">
                <a:srgbClr val="333333">
                  <a:alpha val="65000"/>
                </a:srgbClr>
              </a:outerShdw>
            </a:effectLst>
          </p:spPr>
        </p:pic>
        <p:sp>
          <p:nvSpPr>
            <p:cNvPr id="10" name="正方形/長方形 9">
              <a:extLst>
                <a:ext uri="{FF2B5EF4-FFF2-40B4-BE49-F238E27FC236}">
                  <a16:creationId xmlns:a16="http://schemas.microsoft.com/office/drawing/2014/main" id="{869E5A2E-17D5-1BFF-9571-BE6A1465B5EC}"/>
                </a:ext>
              </a:extLst>
            </p:cNvPr>
            <p:cNvSpPr/>
            <p:nvPr/>
          </p:nvSpPr>
          <p:spPr>
            <a:xfrm>
              <a:off x="1714500" y="6477000"/>
              <a:ext cx="2006600" cy="38100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5402497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グループ化 16">
            <a:extLst>
              <a:ext uri="{FF2B5EF4-FFF2-40B4-BE49-F238E27FC236}">
                <a16:creationId xmlns:a16="http://schemas.microsoft.com/office/drawing/2014/main" id="{96FDB512-5415-DFF0-4404-90451E79FE21}"/>
              </a:ext>
            </a:extLst>
          </p:cNvPr>
          <p:cNvGrpSpPr/>
          <p:nvPr/>
        </p:nvGrpSpPr>
        <p:grpSpPr>
          <a:xfrm>
            <a:off x="-156089" y="-1"/>
            <a:ext cx="12348089" cy="634258"/>
            <a:chOff x="-156089" y="-1"/>
            <a:chExt cx="12348089" cy="634258"/>
          </a:xfrm>
        </p:grpSpPr>
        <p:sp>
          <p:nvSpPr>
            <p:cNvPr id="18" name="正方形/長方形 17">
              <a:extLst>
                <a:ext uri="{FF2B5EF4-FFF2-40B4-BE49-F238E27FC236}">
                  <a16:creationId xmlns:a16="http://schemas.microsoft.com/office/drawing/2014/main" id="{96891A27-A218-2A9B-DDED-56AABEAE150D}"/>
                </a:ext>
              </a:extLst>
            </p:cNvPr>
            <p:cNvSpPr/>
            <p:nvPr/>
          </p:nvSpPr>
          <p:spPr>
            <a:xfrm>
              <a:off x="0" y="-1"/>
              <a:ext cx="12192000" cy="505841"/>
            </a:xfrm>
            <a:prstGeom prst="rect">
              <a:avLst/>
            </a:prstGeom>
            <a:ln>
              <a:solidFill>
                <a:schemeClr val="tx2">
                  <a:lumMod val="90000"/>
                  <a:lumOff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9" name="タイトル 1">
              <a:extLst>
                <a:ext uri="{FF2B5EF4-FFF2-40B4-BE49-F238E27FC236}">
                  <a16:creationId xmlns:a16="http://schemas.microsoft.com/office/drawing/2014/main" id="{16CC804A-28BB-178F-190E-AA66DD725D67}"/>
                </a:ext>
              </a:extLst>
            </p:cNvPr>
            <p:cNvSpPr txBox="1">
              <a:spLocks/>
            </p:cNvSpPr>
            <p:nvPr/>
          </p:nvSpPr>
          <p:spPr>
            <a:xfrm>
              <a:off x="-156089" y="36280"/>
              <a:ext cx="8610772" cy="5979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solidFill>
                    <a:schemeClr val="bg1"/>
                  </a:solidFill>
                </a:rPr>
                <a:t>・プルリクエスト</a:t>
              </a:r>
              <a:endParaRPr lang="ja-JP" altLang="en-US" sz="2800" dirty="0">
                <a:solidFill>
                  <a:schemeClr val="bg1"/>
                </a:solidFill>
              </a:endParaRPr>
            </a:p>
          </p:txBody>
        </p:sp>
      </p:grpSp>
      <p:sp>
        <p:nvSpPr>
          <p:cNvPr id="11" name="テキスト ボックス 10">
            <a:extLst>
              <a:ext uri="{FF2B5EF4-FFF2-40B4-BE49-F238E27FC236}">
                <a16:creationId xmlns:a16="http://schemas.microsoft.com/office/drawing/2014/main" id="{66F63C44-BF22-8414-150E-558A7EB03B7A}"/>
              </a:ext>
            </a:extLst>
          </p:cNvPr>
          <p:cNvSpPr txBox="1"/>
          <p:nvPr/>
        </p:nvSpPr>
        <p:spPr>
          <a:xfrm>
            <a:off x="845788" y="635070"/>
            <a:ext cx="8857012" cy="400110"/>
          </a:xfrm>
          <a:prstGeom prst="rect">
            <a:avLst/>
          </a:prstGeom>
          <a:noFill/>
        </p:spPr>
        <p:txBody>
          <a:bodyPr wrap="square" rtlCol="0">
            <a:spAutoFit/>
          </a:bodyPr>
          <a:lstStyle/>
          <a:p>
            <a:r>
              <a:rPr kumimoji="1" lang="ja-JP" altLang="en-US" sz="2000" dirty="0"/>
              <a:t>・</a:t>
            </a:r>
            <a:r>
              <a:rPr kumimoji="1" lang="en-US" altLang="ja-JP" sz="2000" dirty="0"/>
              <a:t> [Merge pull request]</a:t>
            </a:r>
            <a:r>
              <a:rPr kumimoji="1" lang="ja-JP" altLang="en-US" sz="2000" dirty="0"/>
              <a:t>をクリックしたらこのような画面になると思います</a:t>
            </a:r>
            <a:endParaRPr kumimoji="1" lang="en-US" altLang="ja-JP" sz="2000" dirty="0"/>
          </a:p>
        </p:txBody>
      </p:sp>
      <p:sp>
        <p:nvSpPr>
          <p:cNvPr id="4" name="テキスト ボックス 3">
            <a:extLst>
              <a:ext uri="{FF2B5EF4-FFF2-40B4-BE49-F238E27FC236}">
                <a16:creationId xmlns:a16="http://schemas.microsoft.com/office/drawing/2014/main" id="{B8CF365D-826F-9BB4-48DC-53763B278460}"/>
              </a:ext>
            </a:extLst>
          </p:cNvPr>
          <p:cNvSpPr txBox="1"/>
          <p:nvPr/>
        </p:nvSpPr>
        <p:spPr>
          <a:xfrm>
            <a:off x="845788" y="963949"/>
            <a:ext cx="10292112" cy="400110"/>
          </a:xfrm>
          <a:prstGeom prst="rect">
            <a:avLst/>
          </a:prstGeom>
          <a:noFill/>
        </p:spPr>
        <p:txBody>
          <a:bodyPr wrap="square" rtlCol="0">
            <a:spAutoFit/>
          </a:bodyPr>
          <a:lstStyle/>
          <a:p>
            <a:r>
              <a:rPr kumimoji="1" lang="ja-JP" altLang="en-US" sz="2000" dirty="0"/>
              <a:t>・</a:t>
            </a:r>
            <a:r>
              <a:rPr kumimoji="1" lang="en-US" altLang="ja-JP" sz="2000" dirty="0"/>
              <a:t>[Confirm merge]</a:t>
            </a:r>
            <a:r>
              <a:rPr kumimoji="1" lang="ja-JP" altLang="en-US" sz="2000" dirty="0"/>
              <a:t>をクリックすると</a:t>
            </a:r>
            <a:r>
              <a:rPr kumimoji="1" lang="en-US" altLang="ja-JP" sz="2000" dirty="0"/>
              <a:t>main</a:t>
            </a:r>
            <a:r>
              <a:rPr kumimoji="1" lang="ja-JP" altLang="en-US" sz="2000" dirty="0"/>
              <a:t>にブランチをマージできます</a:t>
            </a:r>
            <a:endParaRPr kumimoji="1" lang="en-US" altLang="ja-JP" sz="2000" dirty="0"/>
          </a:p>
        </p:txBody>
      </p:sp>
      <p:pic>
        <p:nvPicPr>
          <p:cNvPr id="12" name="図 11" descr="グラフィカル ユーザー インターフェイス, テキスト, アプリケーション, メール&#10;&#10;自動的に生成された説明">
            <a:extLst>
              <a:ext uri="{FF2B5EF4-FFF2-40B4-BE49-F238E27FC236}">
                <a16:creationId xmlns:a16="http://schemas.microsoft.com/office/drawing/2014/main" id="{DEC45DF3-C156-DEFE-564D-746481AA7ADC}"/>
              </a:ext>
            </a:extLst>
          </p:cNvPr>
          <p:cNvPicPr>
            <a:picLocks noChangeAspect="1"/>
          </p:cNvPicPr>
          <p:nvPr/>
        </p:nvPicPr>
        <p:blipFill rotWithShape="1">
          <a:blip r:embed="rId2">
            <a:extLst>
              <a:ext uri="{28A0092B-C50C-407E-A947-70E740481C1C}">
                <a14:useLocalDpi xmlns:a14="http://schemas.microsoft.com/office/drawing/2010/main" val="0"/>
              </a:ext>
            </a:extLst>
          </a:blip>
          <a:srcRect l="1875" t="9228" r="30654" b="11833"/>
          <a:stretch/>
        </p:blipFill>
        <p:spPr>
          <a:xfrm>
            <a:off x="925047" y="1493289"/>
            <a:ext cx="7529636" cy="4952835"/>
          </a:xfrm>
          <a:prstGeom prst="rect">
            <a:avLst/>
          </a:prstGeom>
          <a:ln>
            <a:noFill/>
          </a:ln>
          <a:effectLst>
            <a:outerShdw blurRad="292100" dist="139700" dir="2700000" algn="tl" rotWithShape="0">
              <a:srgbClr val="333333">
                <a:alpha val="65000"/>
              </a:srgbClr>
            </a:outerShdw>
          </a:effectLst>
        </p:spPr>
      </p:pic>
      <p:sp>
        <p:nvSpPr>
          <p:cNvPr id="13" name="正方形/長方形 12">
            <a:extLst>
              <a:ext uri="{FF2B5EF4-FFF2-40B4-BE49-F238E27FC236}">
                <a16:creationId xmlns:a16="http://schemas.microsoft.com/office/drawing/2014/main" id="{8568544A-2AC1-8F73-309C-6F6A4FCB7DF5}"/>
              </a:ext>
            </a:extLst>
          </p:cNvPr>
          <p:cNvSpPr/>
          <p:nvPr/>
        </p:nvSpPr>
        <p:spPr>
          <a:xfrm>
            <a:off x="1603717" y="4825218"/>
            <a:ext cx="1266092" cy="539493"/>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49674371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descr="グラフィカル ユーザー インターフェイス, テキスト, アプリケーション, メール&#10;&#10;自動的に生成された説明">
            <a:extLst>
              <a:ext uri="{FF2B5EF4-FFF2-40B4-BE49-F238E27FC236}">
                <a16:creationId xmlns:a16="http://schemas.microsoft.com/office/drawing/2014/main" id="{D1C92015-2800-2EE2-B6D0-C8CF05CBD5E0}"/>
              </a:ext>
            </a:extLst>
          </p:cNvPr>
          <p:cNvPicPr>
            <a:picLocks noChangeAspect="1"/>
          </p:cNvPicPr>
          <p:nvPr/>
        </p:nvPicPr>
        <p:blipFill rotWithShape="1">
          <a:blip r:embed="rId2">
            <a:extLst>
              <a:ext uri="{28A0092B-C50C-407E-A947-70E740481C1C}">
                <a14:useLocalDpi xmlns:a14="http://schemas.microsoft.com/office/drawing/2010/main" val="0"/>
              </a:ext>
            </a:extLst>
          </a:blip>
          <a:srcRect l="1039" t="9757" r="29374" b="9240"/>
          <a:stretch/>
        </p:blipFill>
        <p:spPr>
          <a:xfrm>
            <a:off x="947807" y="2224098"/>
            <a:ext cx="6802822" cy="4452051"/>
          </a:xfrm>
          <a:prstGeom prst="rect">
            <a:avLst/>
          </a:prstGeom>
        </p:spPr>
      </p:pic>
      <p:grpSp>
        <p:nvGrpSpPr>
          <p:cNvPr id="17" name="グループ化 16">
            <a:extLst>
              <a:ext uri="{FF2B5EF4-FFF2-40B4-BE49-F238E27FC236}">
                <a16:creationId xmlns:a16="http://schemas.microsoft.com/office/drawing/2014/main" id="{96FDB512-5415-DFF0-4404-90451E79FE21}"/>
              </a:ext>
            </a:extLst>
          </p:cNvPr>
          <p:cNvGrpSpPr/>
          <p:nvPr/>
        </p:nvGrpSpPr>
        <p:grpSpPr>
          <a:xfrm>
            <a:off x="-156089" y="-1"/>
            <a:ext cx="12348089" cy="634258"/>
            <a:chOff x="-156089" y="-1"/>
            <a:chExt cx="12348089" cy="634258"/>
          </a:xfrm>
        </p:grpSpPr>
        <p:sp>
          <p:nvSpPr>
            <p:cNvPr id="18" name="正方形/長方形 17">
              <a:extLst>
                <a:ext uri="{FF2B5EF4-FFF2-40B4-BE49-F238E27FC236}">
                  <a16:creationId xmlns:a16="http://schemas.microsoft.com/office/drawing/2014/main" id="{96891A27-A218-2A9B-DDED-56AABEAE150D}"/>
                </a:ext>
              </a:extLst>
            </p:cNvPr>
            <p:cNvSpPr/>
            <p:nvPr/>
          </p:nvSpPr>
          <p:spPr>
            <a:xfrm>
              <a:off x="0" y="-1"/>
              <a:ext cx="12192000" cy="505841"/>
            </a:xfrm>
            <a:prstGeom prst="rect">
              <a:avLst/>
            </a:prstGeom>
            <a:ln>
              <a:solidFill>
                <a:schemeClr val="tx2">
                  <a:lumMod val="90000"/>
                  <a:lumOff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9" name="タイトル 1">
              <a:extLst>
                <a:ext uri="{FF2B5EF4-FFF2-40B4-BE49-F238E27FC236}">
                  <a16:creationId xmlns:a16="http://schemas.microsoft.com/office/drawing/2014/main" id="{16CC804A-28BB-178F-190E-AA66DD725D67}"/>
                </a:ext>
              </a:extLst>
            </p:cNvPr>
            <p:cNvSpPr txBox="1">
              <a:spLocks/>
            </p:cNvSpPr>
            <p:nvPr/>
          </p:nvSpPr>
          <p:spPr>
            <a:xfrm>
              <a:off x="-156089" y="36280"/>
              <a:ext cx="8610772" cy="5979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solidFill>
                    <a:schemeClr val="bg1"/>
                  </a:solidFill>
                </a:rPr>
                <a:t>・プルリクエスト</a:t>
              </a:r>
              <a:endParaRPr lang="ja-JP" altLang="en-US" sz="2800" dirty="0">
                <a:solidFill>
                  <a:schemeClr val="bg1"/>
                </a:solidFill>
              </a:endParaRPr>
            </a:p>
          </p:txBody>
        </p:sp>
      </p:grpSp>
      <p:sp>
        <p:nvSpPr>
          <p:cNvPr id="11" name="テキスト ボックス 10">
            <a:extLst>
              <a:ext uri="{FF2B5EF4-FFF2-40B4-BE49-F238E27FC236}">
                <a16:creationId xmlns:a16="http://schemas.microsoft.com/office/drawing/2014/main" id="{66F63C44-BF22-8414-150E-558A7EB03B7A}"/>
              </a:ext>
            </a:extLst>
          </p:cNvPr>
          <p:cNvSpPr txBox="1"/>
          <p:nvPr/>
        </p:nvSpPr>
        <p:spPr>
          <a:xfrm>
            <a:off x="845788" y="635070"/>
            <a:ext cx="8857012" cy="400110"/>
          </a:xfrm>
          <a:prstGeom prst="rect">
            <a:avLst/>
          </a:prstGeom>
          <a:noFill/>
        </p:spPr>
        <p:txBody>
          <a:bodyPr wrap="square" rtlCol="0">
            <a:spAutoFit/>
          </a:bodyPr>
          <a:lstStyle/>
          <a:p>
            <a:r>
              <a:rPr kumimoji="1" lang="ja-JP" altLang="en-US" sz="2000" dirty="0"/>
              <a:t>・</a:t>
            </a:r>
            <a:r>
              <a:rPr kumimoji="1" lang="en-US" altLang="ja-JP" sz="2000" dirty="0"/>
              <a:t> </a:t>
            </a:r>
            <a:r>
              <a:rPr kumimoji="1" lang="ja-JP" altLang="en-US" sz="2000" dirty="0"/>
              <a:t>マージ後のブランチをこの画面で消すことができます</a:t>
            </a:r>
            <a:endParaRPr kumimoji="1" lang="en-US" altLang="ja-JP" sz="2000" dirty="0"/>
          </a:p>
        </p:txBody>
      </p:sp>
      <p:sp>
        <p:nvSpPr>
          <p:cNvPr id="4" name="テキスト ボックス 3">
            <a:extLst>
              <a:ext uri="{FF2B5EF4-FFF2-40B4-BE49-F238E27FC236}">
                <a16:creationId xmlns:a16="http://schemas.microsoft.com/office/drawing/2014/main" id="{B8CF365D-826F-9BB4-48DC-53763B278460}"/>
              </a:ext>
            </a:extLst>
          </p:cNvPr>
          <p:cNvSpPr txBox="1"/>
          <p:nvPr/>
        </p:nvSpPr>
        <p:spPr>
          <a:xfrm>
            <a:off x="845788" y="910295"/>
            <a:ext cx="10292112" cy="400110"/>
          </a:xfrm>
          <a:prstGeom prst="rect">
            <a:avLst/>
          </a:prstGeom>
          <a:noFill/>
        </p:spPr>
        <p:txBody>
          <a:bodyPr wrap="square" rtlCol="0">
            <a:spAutoFit/>
          </a:bodyPr>
          <a:lstStyle/>
          <a:p>
            <a:r>
              <a:rPr kumimoji="1" lang="ja-JP" altLang="en-US" sz="2000" dirty="0"/>
              <a:t>・</a:t>
            </a:r>
            <a:r>
              <a:rPr kumimoji="1" lang="en-US" altLang="ja-JP" sz="2000" dirty="0"/>
              <a:t>[Delete branch]</a:t>
            </a:r>
            <a:r>
              <a:rPr kumimoji="1" lang="ja-JP" altLang="en-US" sz="2000" dirty="0"/>
              <a:t>をクリックするとブランチが消えます</a:t>
            </a:r>
            <a:endParaRPr kumimoji="1" lang="en-US" altLang="ja-JP" sz="2000" dirty="0"/>
          </a:p>
        </p:txBody>
      </p:sp>
      <p:sp>
        <p:nvSpPr>
          <p:cNvPr id="7" name="テキスト ボックス 6">
            <a:extLst>
              <a:ext uri="{FF2B5EF4-FFF2-40B4-BE49-F238E27FC236}">
                <a16:creationId xmlns:a16="http://schemas.microsoft.com/office/drawing/2014/main" id="{DE8A15DF-0F01-D2CD-9718-889FFFF2105B}"/>
              </a:ext>
            </a:extLst>
          </p:cNvPr>
          <p:cNvSpPr txBox="1"/>
          <p:nvPr/>
        </p:nvSpPr>
        <p:spPr>
          <a:xfrm>
            <a:off x="845788" y="1239580"/>
            <a:ext cx="10292112" cy="707886"/>
          </a:xfrm>
          <a:prstGeom prst="rect">
            <a:avLst/>
          </a:prstGeom>
          <a:noFill/>
        </p:spPr>
        <p:txBody>
          <a:bodyPr wrap="square" rtlCol="0">
            <a:spAutoFit/>
          </a:bodyPr>
          <a:lstStyle/>
          <a:p>
            <a:r>
              <a:rPr kumimoji="1" lang="ja-JP" altLang="en-US" sz="2000" dirty="0"/>
              <a:t>・ちなみに青枠の中にコメントを入力して</a:t>
            </a:r>
            <a:r>
              <a:rPr kumimoji="1" lang="en-US" altLang="ja-JP" sz="2000" dirty="0"/>
              <a:t>[Comment]</a:t>
            </a:r>
            <a:r>
              <a:rPr kumimoji="1" lang="ja-JP" altLang="en-US" sz="2000" dirty="0"/>
              <a:t>をクリックするとレビューに関係な</a:t>
            </a:r>
            <a:endParaRPr kumimoji="1" lang="en-US" altLang="ja-JP" sz="2000" dirty="0"/>
          </a:p>
          <a:p>
            <a:r>
              <a:rPr kumimoji="1" lang="ja-JP" altLang="en-US" sz="2000" dirty="0"/>
              <a:t>　くコメントできますが、無駄な話が多くならないように気をつけましょう</a:t>
            </a:r>
            <a:endParaRPr kumimoji="1" lang="en-US" altLang="ja-JP" sz="2000" dirty="0"/>
          </a:p>
        </p:txBody>
      </p:sp>
      <p:sp>
        <p:nvSpPr>
          <p:cNvPr id="8" name="テキスト ボックス 7">
            <a:extLst>
              <a:ext uri="{FF2B5EF4-FFF2-40B4-BE49-F238E27FC236}">
                <a16:creationId xmlns:a16="http://schemas.microsoft.com/office/drawing/2014/main" id="{C47CE470-7D8B-6577-9262-418D9EBDB2C3}"/>
              </a:ext>
            </a:extLst>
          </p:cNvPr>
          <p:cNvSpPr txBox="1"/>
          <p:nvPr/>
        </p:nvSpPr>
        <p:spPr>
          <a:xfrm>
            <a:off x="845788" y="1876641"/>
            <a:ext cx="10292112" cy="400110"/>
          </a:xfrm>
          <a:prstGeom prst="rect">
            <a:avLst/>
          </a:prstGeom>
          <a:noFill/>
        </p:spPr>
        <p:txBody>
          <a:bodyPr wrap="square" rtlCol="0">
            <a:spAutoFit/>
          </a:bodyPr>
          <a:lstStyle/>
          <a:p>
            <a:r>
              <a:rPr kumimoji="1" lang="ja-JP" altLang="en-US" sz="2000" dirty="0"/>
              <a:t>・これでプルリクエストは終わりです、次はイシューです</a:t>
            </a:r>
            <a:r>
              <a:rPr kumimoji="1" lang="en-US" altLang="ja-JP" sz="2000" dirty="0"/>
              <a:t>!</a:t>
            </a:r>
          </a:p>
        </p:txBody>
      </p:sp>
      <p:sp>
        <p:nvSpPr>
          <p:cNvPr id="9" name="正方形/長方形 8">
            <a:extLst>
              <a:ext uri="{FF2B5EF4-FFF2-40B4-BE49-F238E27FC236}">
                <a16:creationId xmlns:a16="http://schemas.microsoft.com/office/drawing/2014/main" id="{D15FB8FE-85B8-490B-EE27-9D5D210850C7}"/>
              </a:ext>
            </a:extLst>
          </p:cNvPr>
          <p:cNvSpPr/>
          <p:nvPr/>
        </p:nvSpPr>
        <p:spPr>
          <a:xfrm>
            <a:off x="6459277" y="4181140"/>
            <a:ext cx="957523" cy="40011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a:extLst>
              <a:ext uri="{FF2B5EF4-FFF2-40B4-BE49-F238E27FC236}">
                <a16:creationId xmlns:a16="http://schemas.microsoft.com/office/drawing/2014/main" id="{E564A8A8-9E17-D171-C9AB-0B1729CAE914}"/>
              </a:ext>
            </a:extLst>
          </p:cNvPr>
          <p:cNvSpPr/>
          <p:nvPr/>
        </p:nvSpPr>
        <p:spPr>
          <a:xfrm>
            <a:off x="1553029" y="4804229"/>
            <a:ext cx="5979885" cy="1418701"/>
          </a:xfrm>
          <a:prstGeom prst="rect">
            <a:avLst/>
          </a:prstGeom>
          <a:noFill/>
          <a:ln w="762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a:extLst>
              <a:ext uri="{FF2B5EF4-FFF2-40B4-BE49-F238E27FC236}">
                <a16:creationId xmlns:a16="http://schemas.microsoft.com/office/drawing/2014/main" id="{B4F707BA-E18C-B42D-FA4C-EE7B992BE211}"/>
              </a:ext>
            </a:extLst>
          </p:cNvPr>
          <p:cNvSpPr/>
          <p:nvPr/>
        </p:nvSpPr>
        <p:spPr>
          <a:xfrm>
            <a:off x="6684249" y="6189467"/>
            <a:ext cx="848666" cy="400110"/>
          </a:xfrm>
          <a:prstGeom prst="rect">
            <a:avLst/>
          </a:prstGeom>
          <a:no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94370769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AB4FFECA-0832-4FE3-B587-054A0F2D80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31401C37-230C-EBA7-15D1-4AB8D9F693A8}"/>
              </a:ext>
            </a:extLst>
          </p:cNvPr>
          <p:cNvSpPr>
            <a:spLocks noGrp="1"/>
          </p:cNvSpPr>
          <p:nvPr>
            <p:ph type="ctrTitle"/>
          </p:nvPr>
        </p:nvSpPr>
        <p:spPr>
          <a:xfrm>
            <a:off x="790127" y="2156550"/>
            <a:ext cx="10611743" cy="2544900"/>
          </a:xfrm>
        </p:spPr>
        <p:txBody>
          <a:bodyPr anchor="b">
            <a:normAutofit/>
          </a:bodyPr>
          <a:lstStyle/>
          <a:p>
            <a:r>
              <a:rPr lang="ja-JP" altLang="en-US" sz="8000" cap="none" dirty="0"/>
              <a:t>イシューを</a:t>
            </a:r>
            <a:br>
              <a:rPr lang="en-US" altLang="ja-JP" sz="8000" cap="none" dirty="0"/>
            </a:br>
            <a:r>
              <a:rPr lang="ja-JP" altLang="en-US" sz="8000" cap="none" dirty="0"/>
              <a:t>使ってみよう</a:t>
            </a:r>
            <a:r>
              <a:rPr lang="en-US" altLang="ja-JP" sz="8000" cap="none" dirty="0"/>
              <a:t>!</a:t>
            </a:r>
            <a:endParaRPr lang="ja-JP" altLang="en-US" sz="8000" cap="none" dirty="0"/>
          </a:p>
        </p:txBody>
      </p:sp>
      <p:sp>
        <p:nvSpPr>
          <p:cNvPr id="9" name="Freeform: Shape 8">
            <a:extLst>
              <a:ext uri="{FF2B5EF4-FFF2-40B4-BE49-F238E27FC236}">
                <a16:creationId xmlns:a16="http://schemas.microsoft.com/office/drawing/2014/main" id="{C65858E6-5C0F-4AAE-A1AC-29BA07FFEE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070707"/>
            <a:ext cx="12192000" cy="1787292"/>
          </a:xfrm>
          <a:custGeom>
            <a:avLst/>
            <a:gdLst>
              <a:gd name="connsiteX0" fmla="*/ 619389 w 12192000"/>
              <a:gd name="connsiteY0" fmla="*/ 0 h 1787292"/>
              <a:gd name="connsiteX1" fmla="*/ 687652 w 12192000"/>
              <a:gd name="connsiteY1" fmla="*/ 3175 h 1787292"/>
              <a:gd name="connsiteX2" fmla="*/ 747977 w 12192000"/>
              <a:gd name="connsiteY2" fmla="*/ 9525 h 1787292"/>
              <a:gd name="connsiteX3" fmla="*/ 800364 w 12192000"/>
              <a:gd name="connsiteY3" fmla="*/ 20637 h 1787292"/>
              <a:gd name="connsiteX4" fmla="*/ 846402 w 12192000"/>
              <a:gd name="connsiteY4" fmla="*/ 36512 h 1787292"/>
              <a:gd name="connsiteX5" fmla="*/ 887677 w 12192000"/>
              <a:gd name="connsiteY5" fmla="*/ 52387 h 1787292"/>
              <a:gd name="connsiteX6" fmla="*/ 924189 w 12192000"/>
              <a:gd name="connsiteY6" fmla="*/ 68262 h 1787292"/>
              <a:gd name="connsiteX7" fmla="*/ 962289 w 12192000"/>
              <a:gd name="connsiteY7" fmla="*/ 87312 h 1787292"/>
              <a:gd name="connsiteX8" fmla="*/ 1000389 w 12192000"/>
              <a:gd name="connsiteY8" fmla="*/ 106362 h 1787292"/>
              <a:gd name="connsiteX9" fmla="*/ 1036902 w 12192000"/>
              <a:gd name="connsiteY9" fmla="*/ 125412 h 1787292"/>
              <a:gd name="connsiteX10" fmla="*/ 1078177 w 12192000"/>
              <a:gd name="connsiteY10" fmla="*/ 141287 h 1787292"/>
              <a:gd name="connsiteX11" fmla="*/ 1124214 w 12192000"/>
              <a:gd name="connsiteY11" fmla="*/ 155575 h 1787292"/>
              <a:gd name="connsiteX12" fmla="*/ 1176602 w 12192000"/>
              <a:gd name="connsiteY12" fmla="*/ 166687 h 1787292"/>
              <a:gd name="connsiteX13" fmla="*/ 1236927 w 12192000"/>
              <a:gd name="connsiteY13" fmla="*/ 174625 h 1787292"/>
              <a:gd name="connsiteX14" fmla="*/ 1305189 w 12192000"/>
              <a:gd name="connsiteY14" fmla="*/ 176212 h 1787292"/>
              <a:gd name="connsiteX15" fmla="*/ 1373452 w 12192000"/>
              <a:gd name="connsiteY15" fmla="*/ 174625 h 1787292"/>
              <a:gd name="connsiteX16" fmla="*/ 1433777 w 12192000"/>
              <a:gd name="connsiteY16" fmla="*/ 166687 h 1787292"/>
              <a:gd name="connsiteX17" fmla="*/ 1486164 w 12192000"/>
              <a:gd name="connsiteY17" fmla="*/ 155575 h 1787292"/>
              <a:gd name="connsiteX18" fmla="*/ 1532202 w 12192000"/>
              <a:gd name="connsiteY18" fmla="*/ 141287 h 1787292"/>
              <a:gd name="connsiteX19" fmla="*/ 1573477 w 12192000"/>
              <a:gd name="connsiteY19" fmla="*/ 125412 h 1787292"/>
              <a:gd name="connsiteX20" fmla="*/ 1609989 w 12192000"/>
              <a:gd name="connsiteY20" fmla="*/ 106362 h 1787292"/>
              <a:gd name="connsiteX21" fmla="*/ 1648089 w 12192000"/>
              <a:gd name="connsiteY21" fmla="*/ 87312 h 1787292"/>
              <a:gd name="connsiteX22" fmla="*/ 1686189 w 12192000"/>
              <a:gd name="connsiteY22" fmla="*/ 68262 h 1787292"/>
              <a:gd name="connsiteX23" fmla="*/ 1722702 w 12192000"/>
              <a:gd name="connsiteY23" fmla="*/ 52387 h 1787292"/>
              <a:gd name="connsiteX24" fmla="*/ 1763977 w 12192000"/>
              <a:gd name="connsiteY24" fmla="*/ 36512 h 1787292"/>
              <a:gd name="connsiteX25" fmla="*/ 1810014 w 12192000"/>
              <a:gd name="connsiteY25" fmla="*/ 20637 h 1787292"/>
              <a:gd name="connsiteX26" fmla="*/ 1862402 w 12192000"/>
              <a:gd name="connsiteY26" fmla="*/ 9525 h 1787292"/>
              <a:gd name="connsiteX27" fmla="*/ 1922727 w 12192000"/>
              <a:gd name="connsiteY27" fmla="*/ 3175 h 1787292"/>
              <a:gd name="connsiteX28" fmla="*/ 1990989 w 12192000"/>
              <a:gd name="connsiteY28" fmla="*/ 0 h 1787292"/>
              <a:gd name="connsiteX29" fmla="*/ 2059252 w 12192000"/>
              <a:gd name="connsiteY29" fmla="*/ 3175 h 1787292"/>
              <a:gd name="connsiteX30" fmla="*/ 2119577 w 12192000"/>
              <a:gd name="connsiteY30" fmla="*/ 9525 h 1787292"/>
              <a:gd name="connsiteX31" fmla="*/ 2171964 w 12192000"/>
              <a:gd name="connsiteY31" fmla="*/ 20637 h 1787292"/>
              <a:gd name="connsiteX32" fmla="*/ 2218002 w 12192000"/>
              <a:gd name="connsiteY32" fmla="*/ 36512 h 1787292"/>
              <a:gd name="connsiteX33" fmla="*/ 2259277 w 12192000"/>
              <a:gd name="connsiteY33" fmla="*/ 52387 h 1787292"/>
              <a:gd name="connsiteX34" fmla="*/ 2295789 w 12192000"/>
              <a:gd name="connsiteY34" fmla="*/ 68262 h 1787292"/>
              <a:gd name="connsiteX35" fmla="*/ 2333889 w 12192000"/>
              <a:gd name="connsiteY35" fmla="*/ 87312 h 1787292"/>
              <a:gd name="connsiteX36" fmla="*/ 2371989 w 12192000"/>
              <a:gd name="connsiteY36" fmla="*/ 106362 h 1787292"/>
              <a:gd name="connsiteX37" fmla="*/ 2408502 w 12192000"/>
              <a:gd name="connsiteY37" fmla="*/ 125412 h 1787292"/>
              <a:gd name="connsiteX38" fmla="*/ 2449777 w 12192000"/>
              <a:gd name="connsiteY38" fmla="*/ 141287 h 1787292"/>
              <a:gd name="connsiteX39" fmla="*/ 2495814 w 12192000"/>
              <a:gd name="connsiteY39" fmla="*/ 155575 h 1787292"/>
              <a:gd name="connsiteX40" fmla="*/ 2548202 w 12192000"/>
              <a:gd name="connsiteY40" fmla="*/ 166687 h 1787292"/>
              <a:gd name="connsiteX41" fmla="*/ 2608527 w 12192000"/>
              <a:gd name="connsiteY41" fmla="*/ 174625 h 1787292"/>
              <a:gd name="connsiteX42" fmla="*/ 2676789 w 12192000"/>
              <a:gd name="connsiteY42" fmla="*/ 176212 h 1787292"/>
              <a:gd name="connsiteX43" fmla="*/ 2745052 w 12192000"/>
              <a:gd name="connsiteY43" fmla="*/ 174625 h 1787292"/>
              <a:gd name="connsiteX44" fmla="*/ 2805377 w 12192000"/>
              <a:gd name="connsiteY44" fmla="*/ 166687 h 1787292"/>
              <a:gd name="connsiteX45" fmla="*/ 2857764 w 12192000"/>
              <a:gd name="connsiteY45" fmla="*/ 155575 h 1787292"/>
              <a:gd name="connsiteX46" fmla="*/ 2903802 w 12192000"/>
              <a:gd name="connsiteY46" fmla="*/ 141287 h 1787292"/>
              <a:gd name="connsiteX47" fmla="*/ 2945077 w 12192000"/>
              <a:gd name="connsiteY47" fmla="*/ 125412 h 1787292"/>
              <a:gd name="connsiteX48" fmla="*/ 2981589 w 12192000"/>
              <a:gd name="connsiteY48" fmla="*/ 106362 h 1787292"/>
              <a:gd name="connsiteX49" fmla="*/ 3019689 w 12192000"/>
              <a:gd name="connsiteY49" fmla="*/ 87312 h 1787292"/>
              <a:gd name="connsiteX50" fmla="*/ 3057789 w 12192000"/>
              <a:gd name="connsiteY50" fmla="*/ 68262 h 1787292"/>
              <a:gd name="connsiteX51" fmla="*/ 3094302 w 12192000"/>
              <a:gd name="connsiteY51" fmla="*/ 52387 h 1787292"/>
              <a:gd name="connsiteX52" fmla="*/ 3135577 w 12192000"/>
              <a:gd name="connsiteY52" fmla="*/ 36512 h 1787292"/>
              <a:gd name="connsiteX53" fmla="*/ 3181614 w 12192000"/>
              <a:gd name="connsiteY53" fmla="*/ 20637 h 1787292"/>
              <a:gd name="connsiteX54" fmla="*/ 3234002 w 12192000"/>
              <a:gd name="connsiteY54" fmla="*/ 9525 h 1787292"/>
              <a:gd name="connsiteX55" fmla="*/ 3294327 w 12192000"/>
              <a:gd name="connsiteY55" fmla="*/ 3175 h 1787292"/>
              <a:gd name="connsiteX56" fmla="*/ 3361002 w 12192000"/>
              <a:gd name="connsiteY56" fmla="*/ 0 h 1787292"/>
              <a:gd name="connsiteX57" fmla="*/ 3430852 w 12192000"/>
              <a:gd name="connsiteY57" fmla="*/ 3175 h 1787292"/>
              <a:gd name="connsiteX58" fmla="*/ 3491177 w 12192000"/>
              <a:gd name="connsiteY58" fmla="*/ 9525 h 1787292"/>
              <a:gd name="connsiteX59" fmla="*/ 3543564 w 12192000"/>
              <a:gd name="connsiteY59" fmla="*/ 20637 h 1787292"/>
              <a:gd name="connsiteX60" fmla="*/ 3589602 w 12192000"/>
              <a:gd name="connsiteY60" fmla="*/ 36512 h 1787292"/>
              <a:gd name="connsiteX61" fmla="*/ 3630877 w 12192000"/>
              <a:gd name="connsiteY61" fmla="*/ 52387 h 1787292"/>
              <a:gd name="connsiteX62" fmla="*/ 3667389 w 12192000"/>
              <a:gd name="connsiteY62" fmla="*/ 68262 h 1787292"/>
              <a:gd name="connsiteX63" fmla="*/ 3705489 w 12192000"/>
              <a:gd name="connsiteY63" fmla="*/ 87312 h 1787292"/>
              <a:gd name="connsiteX64" fmla="*/ 3743589 w 12192000"/>
              <a:gd name="connsiteY64" fmla="*/ 106362 h 1787292"/>
              <a:gd name="connsiteX65" fmla="*/ 3780102 w 12192000"/>
              <a:gd name="connsiteY65" fmla="*/ 125412 h 1787292"/>
              <a:gd name="connsiteX66" fmla="*/ 3821377 w 12192000"/>
              <a:gd name="connsiteY66" fmla="*/ 141287 h 1787292"/>
              <a:gd name="connsiteX67" fmla="*/ 3867414 w 12192000"/>
              <a:gd name="connsiteY67" fmla="*/ 155575 h 1787292"/>
              <a:gd name="connsiteX68" fmla="*/ 3919802 w 12192000"/>
              <a:gd name="connsiteY68" fmla="*/ 166687 h 1787292"/>
              <a:gd name="connsiteX69" fmla="*/ 3980127 w 12192000"/>
              <a:gd name="connsiteY69" fmla="*/ 174625 h 1787292"/>
              <a:gd name="connsiteX70" fmla="*/ 4048389 w 12192000"/>
              <a:gd name="connsiteY70" fmla="*/ 176212 h 1787292"/>
              <a:gd name="connsiteX71" fmla="*/ 4116652 w 12192000"/>
              <a:gd name="connsiteY71" fmla="*/ 174625 h 1787292"/>
              <a:gd name="connsiteX72" fmla="*/ 4176977 w 12192000"/>
              <a:gd name="connsiteY72" fmla="*/ 166687 h 1787292"/>
              <a:gd name="connsiteX73" fmla="*/ 4229364 w 12192000"/>
              <a:gd name="connsiteY73" fmla="*/ 155575 h 1787292"/>
              <a:gd name="connsiteX74" fmla="*/ 4275402 w 12192000"/>
              <a:gd name="connsiteY74" fmla="*/ 141287 h 1787292"/>
              <a:gd name="connsiteX75" fmla="*/ 4316677 w 12192000"/>
              <a:gd name="connsiteY75" fmla="*/ 125412 h 1787292"/>
              <a:gd name="connsiteX76" fmla="*/ 4353189 w 12192000"/>
              <a:gd name="connsiteY76" fmla="*/ 106362 h 1787292"/>
              <a:gd name="connsiteX77" fmla="*/ 4429389 w 12192000"/>
              <a:gd name="connsiteY77" fmla="*/ 68262 h 1787292"/>
              <a:gd name="connsiteX78" fmla="*/ 4465902 w 12192000"/>
              <a:gd name="connsiteY78" fmla="*/ 52387 h 1787292"/>
              <a:gd name="connsiteX79" fmla="*/ 4507177 w 12192000"/>
              <a:gd name="connsiteY79" fmla="*/ 36512 h 1787292"/>
              <a:gd name="connsiteX80" fmla="*/ 4553214 w 12192000"/>
              <a:gd name="connsiteY80" fmla="*/ 20637 h 1787292"/>
              <a:gd name="connsiteX81" fmla="*/ 4605602 w 12192000"/>
              <a:gd name="connsiteY81" fmla="*/ 9525 h 1787292"/>
              <a:gd name="connsiteX82" fmla="*/ 4665928 w 12192000"/>
              <a:gd name="connsiteY82" fmla="*/ 3175 h 1787292"/>
              <a:gd name="connsiteX83" fmla="*/ 4734189 w 12192000"/>
              <a:gd name="connsiteY83" fmla="*/ 0 h 1787292"/>
              <a:gd name="connsiteX84" fmla="*/ 4802453 w 12192000"/>
              <a:gd name="connsiteY84" fmla="*/ 3175 h 1787292"/>
              <a:gd name="connsiteX85" fmla="*/ 4862777 w 12192000"/>
              <a:gd name="connsiteY85" fmla="*/ 9525 h 1787292"/>
              <a:gd name="connsiteX86" fmla="*/ 4915165 w 12192000"/>
              <a:gd name="connsiteY86" fmla="*/ 20637 h 1787292"/>
              <a:gd name="connsiteX87" fmla="*/ 4961201 w 12192000"/>
              <a:gd name="connsiteY87" fmla="*/ 36512 h 1787292"/>
              <a:gd name="connsiteX88" fmla="*/ 5002476 w 12192000"/>
              <a:gd name="connsiteY88" fmla="*/ 52387 h 1787292"/>
              <a:gd name="connsiteX89" fmla="*/ 5038989 w 12192000"/>
              <a:gd name="connsiteY89" fmla="*/ 68262 h 1787292"/>
              <a:gd name="connsiteX90" fmla="*/ 5077089 w 12192000"/>
              <a:gd name="connsiteY90" fmla="*/ 87312 h 1787292"/>
              <a:gd name="connsiteX91" fmla="*/ 5115189 w 12192000"/>
              <a:gd name="connsiteY91" fmla="*/ 106362 h 1787292"/>
              <a:gd name="connsiteX92" fmla="*/ 5151701 w 12192000"/>
              <a:gd name="connsiteY92" fmla="*/ 125412 h 1787292"/>
              <a:gd name="connsiteX93" fmla="*/ 5192976 w 12192000"/>
              <a:gd name="connsiteY93" fmla="*/ 141287 h 1787292"/>
              <a:gd name="connsiteX94" fmla="*/ 5239014 w 12192000"/>
              <a:gd name="connsiteY94" fmla="*/ 155575 h 1787292"/>
              <a:gd name="connsiteX95" fmla="*/ 5291401 w 12192000"/>
              <a:gd name="connsiteY95" fmla="*/ 166687 h 1787292"/>
              <a:gd name="connsiteX96" fmla="*/ 5351727 w 12192000"/>
              <a:gd name="connsiteY96" fmla="*/ 174625 h 1787292"/>
              <a:gd name="connsiteX97" fmla="*/ 5410199 w 12192000"/>
              <a:gd name="connsiteY97" fmla="*/ 175985 h 1787292"/>
              <a:gd name="connsiteX98" fmla="*/ 5468671 w 12192000"/>
              <a:gd name="connsiteY98" fmla="*/ 174625 h 1787292"/>
              <a:gd name="connsiteX99" fmla="*/ 5528996 w 12192000"/>
              <a:gd name="connsiteY99" fmla="*/ 166687 h 1787292"/>
              <a:gd name="connsiteX100" fmla="*/ 5581383 w 12192000"/>
              <a:gd name="connsiteY100" fmla="*/ 155575 h 1787292"/>
              <a:gd name="connsiteX101" fmla="*/ 5627421 w 12192000"/>
              <a:gd name="connsiteY101" fmla="*/ 141287 h 1787292"/>
              <a:gd name="connsiteX102" fmla="*/ 5668696 w 12192000"/>
              <a:gd name="connsiteY102" fmla="*/ 125412 h 1787292"/>
              <a:gd name="connsiteX103" fmla="*/ 5705209 w 12192000"/>
              <a:gd name="connsiteY103" fmla="*/ 106362 h 1787292"/>
              <a:gd name="connsiteX104" fmla="*/ 5743308 w 12192000"/>
              <a:gd name="connsiteY104" fmla="*/ 87312 h 1787292"/>
              <a:gd name="connsiteX105" fmla="*/ 5781408 w 12192000"/>
              <a:gd name="connsiteY105" fmla="*/ 68262 h 1787292"/>
              <a:gd name="connsiteX106" fmla="*/ 5817921 w 12192000"/>
              <a:gd name="connsiteY106" fmla="*/ 52387 h 1787292"/>
              <a:gd name="connsiteX107" fmla="*/ 5859196 w 12192000"/>
              <a:gd name="connsiteY107" fmla="*/ 36512 h 1787292"/>
              <a:gd name="connsiteX108" fmla="*/ 5905234 w 12192000"/>
              <a:gd name="connsiteY108" fmla="*/ 20637 h 1787292"/>
              <a:gd name="connsiteX109" fmla="*/ 5957621 w 12192000"/>
              <a:gd name="connsiteY109" fmla="*/ 9525 h 1787292"/>
              <a:gd name="connsiteX110" fmla="*/ 6017947 w 12192000"/>
              <a:gd name="connsiteY110" fmla="*/ 3175 h 1787292"/>
              <a:gd name="connsiteX111" fmla="*/ 6086208 w 12192000"/>
              <a:gd name="connsiteY111" fmla="*/ 0 h 1787292"/>
              <a:gd name="connsiteX112" fmla="*/ 6095999 w 12192000"/>
              <a:gd name="connsiteY112" fmla="*/ 455 h 1787292"/>
              <a:gd name="connsiteX113" fmla="*/ 6105789 w 12192000"/>
              <a:gd name="connsiteY113" fmla="*/ 0 h 1787292"/>
              <a:gd name="connsiteX114" fmla="*/ 6174052 w 12192000"/>
              <a:gd name="connsiteY114" fmla="*/ 3175 h 1787292"/>
              <a:gd name="connsiteX115" fmla="*/ 6234377 w 12192000"/>
              <a:gd name="connsiteY115" fmla="*/ 9525 h 1787292"/>
              <a:gd name="connsiteX116" fmla="*/ 6286764 w 12192000"/>
              <a:gd name="connsiteY116" fmla="*/ 20637 h 1787292"/>
              <a:gd name="connsiteX117" fmla="*/ 6332802 w 12192000"/>
              <a:gd name="connsiteY117" fmla="*/ 36512 h 1787292"/>
              <a:gd name="connsiteX118" fmla="*/ 6374077 w 12192000"/>
              <a:gd name="connsiteY118" fmla="*/ 52387 h 1787292"/>
              <a:gd name="connsiteX119" fmla="*/ 6410589 w 12192000"/>
              <a:gd name="connsiteY119" fmla="*/ 68262 h 1787292"/>
              <a:gd name="connsiteX120" fmla="*/ 6448689 w 12192000"/>
              <a:gd name="connsiteY120" fmla="*/ 87312 h 1787292"/>
              <a:gd name="connsiteX121" fmla="*/ 6486789 w 12192000"/>
              <a:gd name="connsiteY121" fmla="*/ 106362 h 1787292"/>
              <a:gd name="connsiteX122" fmla="*/ 6523302 w 12192000"/>
              <a:gd name="connsiteY122" fmla="*/ 125412 h 1787292"/>
              <a:gd name="connsiteX123" fmla="*/ 6564577 w 12192000"/>
              <a:gd name="connsiteY123" fmla="*/ 141287 h 1787292"/>
              <a:gd name="connsiteX124" fmla="*/ 6610614 w 12192000"/>
              <a:gd name="connsiteY124" fmla="*/ 155575 h 1787292"/>
              <a:gd name="connsiteX125" fmla="*/ 6663002 w 12192000"/>
              <a:gd name="connsiteY125" fmla="*/ 166687 h 1787292"/>
              <a:gd name="connsiteX126" fmla="*/ 6723327 w 12192000"/>
              <a:gd name="connsiteY126" fmla="*/ 174625 h 1787292"/>
              <a:gd name="connsiteX127" fmla="*/ 6781799 w 12192000"/>
              <a:gd name="connsiteY127" fmla="*/ 175985 h 1787292"/>
              <a:gd name="connsiteX128" fmla="*/ 6840271 w 12192000"/>
              <a:gd name="connsiteY128" fmla="*/ 174625 h 1787292"/>
              <a:gd name="connsiteX129" fmla="*/ 6900596 w 12192000"/>
              <a:gd name="connsiteY129" fmla="*/ 166687 h 1787292"/>
              <a:gd name="connsiteX130" fmla="*/ 6952983 w 12192000"/>
              <a:gd name="connsiteY130" fmla="*/ 155575 h 1787292"/>
              <a:gd name="connsiteX131" fmla="*/ 6999021 w 12192000"/>
              <a:gd name="connsiteY131" fmla="*/ 141287 h 1787292"/>
              <a:gd name="connsiteX132" fmla="*/ 7040296 w 12192000"/>
              <a:gd name="connsiteY132" fmla="*/ 125412 h 1787292"/>
              <a:gd name="connsiteX133" fmla="*/ 7076808 w 12192000"/>
              <a:gd name="connsiteY133" fmla="*/ 106362 h 1787292"/>
              <a:gd name="connsiteX134" fmla="*/ 7114908 w 12192000"/>
              <a:gd name="connsiteY134" fmla="*/ 87312 h 1787292"/>
              <a:gd name="connsiteX135" fmla="*/ 7153008 w 12192000"/>
              <a:gd name="connsiteY135" fmla="*/ 68262 h 1787292"/>
              <a:gd name="connsiteX136" fmla="*/ 7189521 w 12192000"/>
              <a:gd name="connsiteY136" fmla="*/ 52387 h 1787292"/>
              <a:gd name="connsiteX137" fmla="*/ 7230796 w 12192000"/>
              <a:gd name="connsiteY137" fmla="*/ 36512 h 1787292"/>
              <a:gd name="connsiteX138" fmla="*/ 7276833 w 12192000"/>
              <a:gd name="connsiteY138" fmla="*/ 20637 h 1787292"/>
              <a:gd name="connsiteX139" fmla="*/ 7329221 w 12192000"/>
              <a:gd name="connsiteY139" fmla="*/ 9525 h 1787292"/>
              <a:gd name="connsiteX140" fmla="*/ 7389546 w 12192000"/>
              <a:gd name="connsiteY140" fmla="*/ 3175 h 1787292"/>
              <a:gd name="connsiteX141" fmla="*/ 7457808 w 12192000"/>
              <a:gd name="connsiteY141" fmla="*/ 0 h 1787292"/>
              <a:gd name="connsiteX142" fmla="*/ 7526071 w 12192000"/>
              <a:gd name="connsiteY142" fmla="*/ 3175 h 1787292"/>
              <a:gd name="connsiteX143" fmla="*/ 7586396 w 12192000"/>
              <a:gd name="connsiteY143" fmla="*/ 9525 h 1787292"/>
              <a:gd name="connsiteX144" fmla="*/ 7638783 w 12192000"/>
              <a:gd name="connsiteY144" fmla="*/ 20637 h 1787292"/>
              <a:gd name="connsiteX145" fmla="*/ 7684821 w 12192000"/>
              <a:gd name="connsiteY145" fmla="*/ 36512 h 1787292"/>
              <a:gd name="connsiteX146" fmla="*/ 7726096 w 12192000"/>
              <a:gd name="connsiteY146" fmla="*/ 52387 h 1787292"/>
              <a:gd name="connsiteX147" fmla="*/ 7762608 w 12192000"/>
              <a:gd name="connsiteY147" fmla="*/ 68262 h 1787292"/>
              <a:gd name="connsiteX148" fmla="*/ 7800708 w 12192000"/>
              <a:gd name="connsiteY148" fmla="*/ 87312 h 1787292"/>
              <a:gd name="connsiteX149" fmla="*/ 7838808 w 12192000"/>
              <a:gd name="connsiteY149" fmla="*/ 106362 h 1787292"/>
              <a:gd name="connsiteX150" fmla="*/ 7875321 w 12192000"/>
              <a:gd name="connsiteY150" fmla="*/ 125412 h 1787292"/>
              <a:gd name="connsiteX151" fmla="*/ 7916596 w 12192000"/>
              <a:gd name="connsiteY151" fmla="*/ 141287 h 1787292"/>
              <a:gd name="connsiteX152" fmla="*/ 7962633 w 12192000"/>
              <a:gd name="connsiteY152" fmla="*/ 155575 h 1787292"/>
              <a:gd name="connsiteX153" fmla="*/ 8015021 w 12192000"/>
              <a:gd name="connsiteY153" fmla="*/ 166687 h 1787292"/>
              <a:gd name="connsiteX154" fmla="*/ 8075346 w 12192000"/>
              <a:gd name="connsiteY154" fmla="*/ 174625 h 1787292"/>
              <a:gd name="connsiteX155" fmla="*/ 8143608 w 12192000"/>
              <a:gd name="connsiteY155" fmla="*/ 176212 h 1787292"/>
              <a:gd name="connsiteX156" fmla="*/ 8211871 w 12192000"/>
              <a:gd name="connsiteY156" fmla="*/ 174625 h 1787292"/>
              <a:gd name="connsiteX157" fmla="*/ 8272196 w 12192000"/>
              <a:gd name="connsiteY157" fmla="*/ 166687 h 1787292"/>
              <a:gd name="connsiteX158" fmla="*/ 8324583 w 12192000"/>
              <a:gd name="connsiteY158" fmla="*/ 155575 h 1787292"/>
              <a:gd name="connsiteX159" fmla="*/ 8370621 w 12192000"/>
              <a:gd name="connsiteY159" fmla="*/ 141287 h 1787292"/>
              <a:gd name="connsiteX160" fmla="*/ 8411896 w 12192000"/>
              <a:gd name="connsiteY160" fmla="*/ 125412 h 1787292"/>
              <a:gd name="connsiteX161" fmla="*/ 8448408 w 12192000"/>
              <a:gd name="connsiteY161" fmla="*/ 106362 h 1787292"/>
              <a:gd name="connsiteX162" fmla="*/ 8486508 w 12192000"/>
              <a:gd name="connsiteY162" fmla="*/ 87312 h 1787292"/>
              <a:gd name="connsiteX163" fmla="*/ 8524608 w 12192000"/>
              <a:gd name="connsiteY163" fmla="*/ 68262 h 1787292"/>
              <a:gd name="connsiteX164" fmla="*/ 8561120 w 12192000"/>
              <a:gd name="connsiteY164" fmla="*/ 52387 h 1787292"/>
              <a:gd name="connsiteX165" fmla="*/ 8602396 w 12192000"/>
              <a:gd name="connsiteY165" fmla="*/ 36512 h 1787292"/>
              <a:gd name="connsiteX166" fmla="*/ 8648432 w 12192000"/>
              <a:gd name="connsiteY166" fmla="*/ 20637 h 1787292"/>
              <a:gd name="connsiteX167" fmla="*/ 8700820 w 12192000"/>
              <a:gd name="connsiteY167" fmla="*/ 9525 h 1787292"/>
              <a:gd name="connsiteX168" fmla="*/ 8761146 w 12192000"/>
              <a:gd name="connsiteY168" fmla="*/ 3175 h 1787292"/>
              <a:gd name="connsiteX169" fmla="*/ 8827820 w 12192000"/>
              <a:gd name="connsiteY169" fmla="*/ 0 h 1787292"/>
              <a:gd name="connsiteX170" fmla="*/ 8897670 w 12192000"/>
              <a:gd name="connsiteY170" fmla="*/ 3175 h 1787292"/>
              <a:gd name="connsiteX171" fmla="*/ 8957996 w 12192000"/>
              <a:gd name="connsiteY171" fmla="*/ 9525 h 1787292"/>
              <a:gd name="connsiteX172" fmla="*/ 9010382 w 12192000"/>
              <a:gd name="connsiteY172" fmla="*/ 20637 h 1787292"/>
              <a:gd name="connsiteX173" fmla="*/ 9056420 w 12192000"/>
              <a:gd name="connsiteY173" fmla="*/ 36512 h 1787292"/>
              <a:gd name="connsiteX174" fmla="*/ 9097696 w 12192000"/>
              <a:gd name="connsiteY174" fmla="*/ 52387 h 1787292"/>
              <a:gd name="connsiteX175" fmla="*/ 9134208 w 12192000"/>
              <a:gd name="connsiteY175" fmla="*/ 68262 h 1787292"/>
              <a:gd name="connsiteX176" fmla="*/ 9172308 w 12192000"/>
              <a:gd name="connsiteY176" fmla="*/ 87312 h 1787292"/>
              <a:gd name="connsiteX177" fmla="*/ 9210408 w 12192000"/>
              <a:gd name="connsiteY177" fmla="*/ 106362 h 1787292"/>
              <a:gd name="connsiteX178" fmla="*/ 9246920 w 12192000"/>
              <a:gd name="connsiteY178" fmla="*/ 125412 h 1787292"/>
              <a:gd name="connsiteX179" fmla="*/ 9288196 w 12192000"/>
              <a:gd name="connsiteY179" fmla="*/ 141287 h 1787292"/>
              <a:gd name="connsiteX180" fmla="*/ 9334232 w 12192000"/>
              <a:gd name="connsiteY180" fmla="*/ 155575 h 1787292"/>
              <a:gd name="connsiteX181" fmla="*/ 9386620 w 12192000"/>
              <a:gd name="connsiteY181" fmla="*/ 166687 h 1787292"/>
              <a:gd name="connsiteX182" fmla="*/ 9446946 w 12192000"/>
              <a:gd name="connsiteY182" fmla="*/ 174625 h 1787292"/>
              <a:gd name="connsiteX183" fmla="*/ 9515208 w 12192000"/>
              <a:gd name="connsiteY183" fmla="*/ 176212 h 1787292"/>
              <a:gd name="connsiteX184" fmla="*/ 9583470 w 12192000"/>
              <a:gd name="connsiteY184" fmla="*/ 174625 h 1787292"/>
              <a:gd name="connsiteX185" fmla="*/ 9643796 w 12192000"/>
              <a:gd name="connsiteY185" fmla="*/ 166687 h 1787292"/>
              <a:gd name="connsiteX186" fmla="*/ 9696182 w 12192000"/>
              <a:gd name="connsiteY186" fmla="*/ 155575 h 1787292"/>
              <a:gd name="connsiteX187" fmla="*/ 9742220 w 12192000"/>
              <a:gd name="connsiteY187" fmla="*/ 141287 h 1787292"/>
              <a:gd name="connsiteX188" fmla="*/ 9783496 w 12192000"/>
              <a:gd name="connsiteY188" fmla="*/ 125412 h 1787292"/>
              <a:gd name="connsiteX189" fmla="*/ 9820008 w 12192000"/>
              <a:gd name="connsiteY189" fmla="*/ 106362 h 1787292"/>
              <a:gd name="connsiteX190" fmla="*/ 9896208 w 12192000"/>
              <a:gd name="connsiteY190" fmla="*/ 68262 h 1787292"/>
              <a:gd name="connsiteX191" fmla="*/ 9932720 w 12192000"/>
              <a:gd name="connsiteY191" fmla="*/ 52387 h 1787292"/>
              <a:gd name="connsiteX192" fmla="*/ 9973996 w 12192000"/>
              <a:gd name="connsiteY192" fmla="*/ 36512 h 1787292"/>
              <a:gd name="connsiteX193" fmla="*/ 10020032 w 12192000"/>
              <a:gd name="connsiteY193" fmla="*/ 20637 h 1787292"/>
              <a:gd name="connsiteX194" fmla="*/ 10072420 w 12192000"/>
              <a:gd name="connsiteY194" fmla="*/ 9525 h 1787292"/>
              <a:gd name="connsiteX195" fmla="*/ 10132746 w 12192000"/>
              <a:gd name="connsiteY195" fmla="*/ 3175 h 1787292"/>
              <a:gd name="connsiteX196" fmla="*/ 10201008 w 12192000"/>
              <a:gd name="connsiteY196" fmla="*/ 0 h 1787292"/>
              <a:gd name="connsiteX197" fmla="*/ 10269270 w 12192000"/>
              <a:gd name="connsiteY197" fmla="*/ 3175 h 1787292"/>
              <a:gd name="connsiteX198" fmla="*/ 10329596 w 12192000"/>
              <a:gd name="connsiteY198" fmla="*/ 9525 h 1787292"/>
              <a:gd name="connsiteX199" fmla="*/ 10381982 w 12192000"/>
              <a:gd name="connsiteY199" fmla="*/ 20637 h 1787292"/>
              <a:gd name="connsiteX200" fmla="*/ 10428020 w 12192000"/>
              <a:gd name="connsiteY200" fmla="*/ 36512 h 1787292"/>
              <a:gd name="connsiteX201" fmla="*/ 10469296 w 12192000"/>
              <a:gd name="connsiteY201" fmla="*/ 52387 h 1787292"/>
              <a:gd name="connsiteX202" fmla="*/ 10505808 w 12192000"/>
              <a:gd name="connsiteY202" fmla="*/ 68262 h 1787292"/>
              <a:gd name="connsiteX203" fmla="*/ 10543908 w 12192000"/>
              <a:gd name="connsiteY203" fmla="*/ 87312 h 1787292"/>
              <a:gd name="connsiteX204" fmla="*/ 10582008 w 12192000"/>
              <a:gd name="connsiteY204" fmla="*/ 106362 h 1787292"/>
              <a:gd name="connsiteX205" fmla="*/ 10618520 w 12192000"/>
              <a:gd name="connsiteY205" fmla="*/ 125412 h 1787292"/>
              <a:gd name="connsiteX206" fmla="*/ 10659796 w 12192000"/>
              <a:gd name="connsiteY206" fmla="*/ 141287 h 1787292"/>
              <a:gd name="connsiteX207" fmla="*/ 10705832 w 12192000"/>
              <a:gd name="connsiteY207" fmla="*/ 155575 h 1787292"/>
              <a:gd name="connsiteX208" fmla="*/ 10758220 w 12192000"/>
              <a:gd name="connsiteY208" fmla="*/ 166687 h 1787292"/>
              <a:gd name="connsiteX209" fmla="*/ 10818546 w 12192000"/>
              <a:gd name="connsiteY209" fmla="*/ 174625 h 1787292"/>
              <a:gd name="connsiteX210" fmla="*/ 10886808 w 12192000"/>
              <a:gd name="connsiteY210" fmla="*/ 176212 h 1787292"/>
              <a:gd name="connsiteX211" fmla="*/ 10955070 w 12192000"/>
              <a:gd name="connsiteY211" fmla="*/ 174625 h 1787292"/>
              <a:gd name="connsiteX212" fmla="*/ 11015396 w 12192000"/>
              <a:gd name="connsiteY212" fmla="*/ 166687 h 1787292"/>
              <a:gd name="connsiteX213" fmla="*/ 11067782 w 12192000"/>
              <a:gd name="connsiteY213" fmla="*/ 155575 h 1787292"/>
              <a:gd name="connsiteX214" fmla="*/ 11113820 w 12192000"/>
              <a:gd name="connsiteY214" fmla="*/ 141287 h 1787292"/>
              <a:gd name="connsiteX215" fmla="*/ 11155096 w 12192000"/>
              <a:gd name="connsiteY215" fmla="*/ 125412 h 1787292"/>
              <a:gd name="connsiteX216" fmla="*/ 11191608 w 12192000"/>
              <a:gd name="connsiteY216" fmla="*/ 106362 h 1787292"/>
              <a:gd name="connsiteX217" fmla="*/ 11229708 w 12192000"/>
              <a:gd name="connsiteY217" fmla="*/ 87312 h 1787292"/>
              <a:gd name="connsiteX218" fmla="*/ 11267808 w 12192000"/>
              <a:gd name="connsiteY218" fmla="*/ 68262 h 1787292"/>
              <a:gd name="connsiteX219" fmla="*/ 11304320 w 12192000"/>
              <a:gd name="connsiteY219" fmla="*/ 52387 h 1787292"/>
              <a:gd name="connsiteX220" fmla="*/ 11345596 w 12192000"/>
              <a:gd name="connsiteY220" fmla="*/ 36512 h 1787292"/>
              <a:gd name="connsiteX221" fmla="*/ 11391632 w 12192000"/>
              <a:gd name="connsiteY221" fmla="*/ 20637 h 1787292"/>
              <a:gd name="connsiteX222" fmla="*/ 11444020 w 12192000"/>
              <a:gd name="connsiteY222" fmla="*/ 9525 h 1787292"/>
              <a:gd name="connsiteX223" fmla="*/ 11504346 w 12192000"/>
              <a:gd name="connsiteY223" fmla="*/ 3175 h 1787292"/>
              <a:gd name="connsiteX224" fmla="*/ 11572608 w 12192000"/>
              <a:gd name="connsiteY224" fmla="*/ 0 h 1787292"/>
              <a:gd name="connsiteX225" fmla="*/ 11640870 w 12192000"/>
              <a:gd name="connsiteY225" fmla="*/ 3175 h 1787292"/>
              <a:gd name="connsiteX226" fmla="*/ 11701196 w 12192000"/>
              <a:gd name="connsiteY226" fmla="*/ 9525 h 1787292"/>
              <a:gd name="connsiteX227" fmla="*/ 11753582 w 12192000"/>
              <a:gd name="connsiteY227" fmla="*/ 20637 h 1787292"/>
              <a:gd name="connsiteX228" fmla="*/ 11799620 w 12192000"/>
              <a:gd name="connsiteY228" fmla="*/ 36512 h 1787292"/>
              <a:gd name="connsiteX229" fmla="*/ 11840896 w 12192000"/>
              <a:gd name="connsiteY229" fmla="*/ 52387 h 1787292"/>
              <a:gd name="connsiteX230" fmla="*/ 11877408 w 12192000"/>
              <a:gd name="connsiteY230" fmla="*/ 68262 h 1787292"/>
              <a:gd name="connsiteX231" fmla="*/ 11915508 w 12192000"/>
              <a:gd name="connsiteY231" fmla="*/ 87312 h 1787292"/>
              <a:gd name="connsiteX232" fmla="*/ 11953608 w 12192000"/>
              <a:gd name="connsiteY232" fmla="*/ 106362 h 1787292"/>
              <a:gd name="connsiteX233" fmla="*/ 11990120 w 12192000"/>
              <a:gd name="connsiteY233" fmla="*/ 125412 h 1787292"/>
              <a:gd name="connsiteX234" fmla="*/ 12031396 w 12192000"/>
              <a:gd name="connsiteY234" fmla="*/ 141287 h 1787292"/>
              <a:gd name="connsiteX235" fmla="*/ 12077432 w 12192000"/>
              <a:gd name="connsiteY235" fmla="*/ 155575 h 1787292"/>
              <a:gd name="connsiteX236" fmla="*/ 12129820 w 12192000"/>
              <a:gd name="connsiteY236" fmla="*/ 166688 h 1787292"/>
              <a:gd name="connsiteX237" fmla="*/ 12190146 w 12192000"/>
              <a:gd name="connsiteY237" fmla="*/ 174625 h 1787292"/>
              <a:gd name="connsiteX238" fmla="*/ 12192000 w 12192000"/>
              <a:gd name="connsiteY238" fmla="*/ 174668 h 1787292"/>
              <a:gd name="connsiteX239" fmla="*/ 12192000 w 12192000"/>
              <a:gd name="connsiteY239" fmla="*/ 885826 h 1787292"/>
              <a:gd name="connsiteX240" fmla="*/ 12192000 w 12192000"/>
              <a:gd name="connsiteY240" fmla="*/ 1787292 h 1787292"/>
              <a:gd name="connsiteX241" fmla="*/ 0 w 12192000"/>
              <a:gd name="connsiteY241" fmla="*/ 1787292 h 1787292"/>
              <a:gd name="connsiteX242" fmla="*/ 0 w 12192000"/>
              <a:gd name="connsiteY242" fmla="*/ 885826 h 1787292"/>
              <a:gd name="connsiteX243" fmla="*/ 0 w 12192000"/>
              <a:gd name="connsiteY243" fmla="*/ 174668 h 1787292"/>
              <a:gd name="connsiteX244" fmla="*/ 1852 w 12192000"/>
              <a:gd name="connsiteY244" fmla="*/ 174625 h 1787292"/>
              <a:gd name="connsiteX245" fmla="*/ 62177 w 12192000"/>
              <a:gd name="connsiteY245" fmla="*/ 166687 h 1787292"/>
              <a:gd name="connsiteX246" fmla="*/ 114564 w 12192000"/>
              <a:gd name="connsiteY246" fmla="*/ 155575 h 1787292"/>
              <a:gd name="connsiteX247" fmla="*/ 160602 w 12192000"/>
              <a:gd name="connsiteY247" fmla="*/ 141287 h 1787292"/>
              <a:gd name="connsiteX248" fmla="*/ 201877 w 12192000"/>
              <a:gd name="connsiteY248" fmla="*/ 125412 h 1787292"/>
              <a:gd name="connsiteX249" fmla="*/ 238389 w 12192000"/>
              <a:gd name="connsiteY249" fmla="*/ 106362 h 1787292"/>
              <a:gd name="connsiteX250" fmla="*/ 276489 w 12192000"/>
              <a:gd name="connsiteY250" fmla="*/ 87312 h 1787292"/>
              <a:gd name="connsiteX251" fmla="*/ 314589 w 12192000"/>
              <a:gd name="connsiteY251" fmla="*/ 68262 h 1787292"/>
              <a:gd name="connsiteX252" fmla="*/ 351102 w 12192000"/>
              <a:gd name="connsiteY252" fmla="*/ 52387 h 1787292"/>
              <a:gd name="connsiteX253" fmla="*/ 392377 w 12192000"/>
              <a:gd name="connsiteY253" fmla="*/ 36512 h 1787292"/>
              <a:gd name="connsiteX254" fmla="*/ 438414 w 12192000"/>
              <a:gd name="connsiteY254" fmla="*/ 20637 h 1787292"/>
              <a:gd name="connsiteX255" fmla="*/ 490802 w 12192000"/>
              <a:gd name="connsiteY255" fmla="*/ 9525 h 1787292"/>
              <a:gd name="connsiteX256" fmla="*/ 551127 w 12192000"/>
              <a:gd name="connsiteY256" fmla="*/ 3175 h 1787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Lst>
            <a:rect l="l" t="t" r="r" b="b"/>
            <a:pathLst>
              <a:path w="12192000" h="1787292">
                <a:moveTo>
                  <a:pt x="619389" y="0"/>
                </a:moveTo>
                <a:lnTo>
                  <a:pt x="687652" y="3175"/>
                </a:lnTo>
                <a:lnTo>
                  <a:pt x="747977" y="9525"/>
                </a:lnTo>
                <a:lnTo>
                  <a:pt x="800364" y="20637"/>
                </a:lnTo>
                <a:lnTo>
                  <a:pt x="846402" y="36512"/>
                </a:lnTo>
                <a:lnTo>
                  <a:pt x="887677" y="52387"/>
                </a:lnTo>
                <a:lnTo>
                  <a:pt x="924189" y="68262"/>
                </a:lnTo>
                <a:lnTo>
                  <a:pt x="962289" y="87312"/>
                </a:lnTo>
                <a:lnTo>
                  <a:pt x="1000389" y="106362"/>
                </a:lnTo>
                <a:lnTo>
                  <a:pt x="1036902" y="125412"/>
                </a:lnTo>
                <a:lnTo>
                  <a:pt x="1078177" y="141287"/>
                </a:lnTo>
                <a:lnTo>
                  <a:pt x="1124214" y="155575"/>
                </a:lnTo>
                <a:lnTo>
                  <a:pt x="1176602" y="166687"/>
                </a:lnTo>
                <a:lnTo>
                  <a:pt x="1236927" y="174625"/>
                </a:lnTo>
                <a:lnTo>
                  <a:pt x="1305189" y="176212"/>
                </a:lnTo>
                <a:lnTo>
                  <a:pt x="1373452" y="174625"/>
                </a:lnTo>
                <a:lnTo>
                  <a:pt x="1433777" y="166687"/>
                </a:lnTo>
                <a:lnTo>
                  <a:pt x="1486164" y="155575"/>
                </a:lnTo>
                <a:lnTo>
                  <a:pt x="1532202" y="141287"/>
                </a:lnTo>
                <a:lnTo>
                  <a:pt x="1573477" y="125412"/>
                </a:lnTo>
                <a:lnTo>
                  <a:pt x="1609989" y="106362"/>
                </a:lnTo>
                <a:lnTo>
                  <a:pt x="1648089" y="87312"/>
                </a:lnTo>
                <a:lnTo>
                  <a:pt x="1686189" y="68262"/>
                </a:lnTo>
                <a:lnTo>
                  <a:pt x="1722702" y="52387"/>
                </a:lnTo>
                <a:lnTo>
                  <a:pt x="1763977" y="36512"/>
                </a:lnTo>
                <a:lnTo>
                  <a:pt x="1810014" y="20637"/>
                </a:lnTo>
                <a:lnTo>
                  <a:pt x="1862402" y="9525"/>
                </a:lnTo>
                <a:lnTo>
                  <a:pt x="1922727" y="3175"/>
                </a:lnTo>
                <a:lnTo>
                  <a:pt x="1990989" y="0"/>
                </a:lnTo>
                <a:lnTo>
                  <a:pt x="2059252" y="3175"/>
                </a:lnTo>
                <a:lnTo>
                  <a:pt x="2119577" y="9525"/>
                </a:lnTo>
                <a:lnTo>
                  <a:pt x="2171964" y="20637"/>
                </a:lnTo>
                <a:lnTo>
                  <a:pt x="2218002" y="36512"/>
                </a:lnTo>
                <a:lnTo>
                  <a:pt x="2259277" y="52387"/>
                </a:lnTo>
                <a:lnTo>
                  <a:pt x="2295789" y="68262"/>
                </a:lnTo>
                <a:lnTo>
                  <a:pt x="2333889" y="87312"/>
                </a:lnTo>
                <a:lnTo>
                  <a:pt x="2371989" y="106362"/>
                </a:lnTo>
                <a:lnTo>
                  <a:pt x="2408502" y="125412"/>
                </a:lnTo>
                <a:lnTo>
                  <a:pt x="2449777" y="141287"/>
                </a:lnTo>
                <a:lnTo>
                  <a:pt x="2495814" y="155575"/>
                </a:lnTo>
                <a:lnTo>
                  <a:pt x="2548202" y="166687"/>
                </a:lnTo>
                <a:lnTo>
                  <a:pt x="2608527" y="174625"/>
                </a:lnTo>
                <a:lnTo>
                  <a:pt x="2676789" y="176212"/>
                </a:lnTo>
                <a:lnTo>
                  <a:pt x="2745052" y="174625"/>
                </a:lnTo>
                <a:lnTo>
                  <a:pt x="2805377" y="166687"/>
                </a:lnTo>
                <a:lnTo>
                  <a:pt x="2857764" y="155575"/>
                </a:lnTo>
                <a:lnTo>
                  <a:pt x="2903802" y="141287"/>
                </a:lnTo>
                <a:lnTo>
                  <a:pt x="2945077" y="125412"/>
                </a:lnTo>
                <a:lnTo>
                  <a:pt x="2981589" y="106362"/>
                </a:lnTo>
                <a:lnTo>
                  <a:pt x="3019689" y="87312"/>
                </a:lnTo>
                <a:lnTo>
                  <a:pt x="3057789" y="68262"/>
                </a:lnTo>
                <a:lnTo>
                  <a:pt x="3094302" y="52387"/>
                </a:lnTo>
                <a:lnTo>
                  <a:pt x="3135577" y="36512"/>
                </a:lnTo>
                <a:lnTo>
                  <a:pt x="3181614" y="20637"/>
                </a:lnTo>
                <a:lnTo>
                  <a:pt x="3234002" y="9525"/>
                </a:lnTo>
                <a:lnTo>
                  <a:pt x="3294327" y="3175"/>
                </a:lnTo>
                <a:lnTo>
                  <a:pt x="3361002" y="0"/>
                </a:lnTo>
                <a:lnTo>
                  <a:pt x="3430852" y="3175"/>
                </a:lnTo>
                <a:lnTo>
                  <a:pt x="3491177" y="9525"/>
                </a:lnTo>
                <a:lnTo>
                  <a:pt x="3543564" y="20637"/>
                </a:lnTo>
                <a:lnTo>
                  <a:pt x="3589602" y="36512"/>
                </a:lnTo>
                <a:lnTo>
                  <a:pt x="3630877" y="52387"/>
                </a:lnTo>
                <a:lnTo>
                  <a:pt x="3667389" y="68262"/>
                </a:lnTo>
                <a:lnTo>
                  <a:pt x="3705489" y="87312"/>
                </a:lnTo>
                <a:lnTo>
                  <a:pt x="3743589" y="106362"/>
                </a:lnTo>
                <a:lnTo>
                  <a:pt x="3780102" y="125412"/>
                </a:lnTo>
                <a:lnTo>
                  <a:pt x="3821377" y="141287"/>
                </a:lnTo>
                <a:lnTo>
                  <a:pt x="3867414" y="155575"/>
                </a:lnTo>
                <a:lnTo>
                  <a:pt x="3919802" y="166687"/>
                </a:lnTo>
                <a:lnTo>
                  <a:pt x="3980127" y="174625"/>
                </a:lnTo>
                <a:lnTo>
                  <a:pt x="4048389" y="176212"/>
                </a:lnTo>
                <a:lnTo>
                  <a:pt x="4116652" y="174625"/>
                </a:lnTo>
                <a:lnTo>
                  <a:pt x="4176977" y="166687"/>
                </a:lnTo>
                <a:lnTo>
                  <a:pt x="4229364" y="155575"/>
                </a:lnTo>
                <a:lnTo>
                  <a:pt x="4275402" y="141287"/>
                </a:lnTo>
                <a:lnTo>
                  <a:pt x="4316677" y="125412"/>
                </a:lnTo>
                <a:lnTo>
                  <a:pt x="4353189" y="106362"/>
                </a:lnTo>
                <a:lnTo>
                  <a:pt x="4429389" y="68262"/>
                </a:lnTo>
                <a:lnTo>
                  <a:pt x="4465902" y="52387"/>
                </a:lnTo>
                <a:lnTo>
                  <a:pt x="4507177" y="36512"/>
                </a:lnTo>
                <a:lnTo>
                  <a:pt x="4553214" y="20637"/>
                </a:lnTo>
                <a:lnTo>
                  <a:pt x="4605602" y="9525"/>
                </a:lnTo>
                <a:lnTo>
                  <a:pt x="4665928" y="3175"/>
                </a:lnTo>
                <a:lnTo>
                  <a:pt x="4734189" y="0"/>
                </a:lnTo>
                <a:lnTo>
                  <a:pt x="4802453" y="3175"/>
                </a:lnTo>
                <a:lnTo>
                  <a:pt x="4862777" y="9525"/>
                </a:lnTo>
                <a:lnTo>
                  <a:pt x="4915165" y="20637"/>
                </a:lnTo>
                <a:lnTo>
                  <a:pt x="4961201" y="36512"/>
                </a:lnTo>
                <a:lnTo>
                  <a:pt x="5002476" y="52387"/>
                </a:lnTo>
                <a:lnTo>
                  <a:pt x="5038989" y="68262"/>
                </a:lnTo>
                <a:lnTo>
                  <a:pt x="5077089" y="87312"/>
                </a:lnTo>
                <a:lnTo>
                  <a:pt x="5115189" y="106362"/>
                </a:lnTo>
                <a:lnTo>
                  <a:pt x="5151701" y="125412"/>
                </a:lnTo>
                <a:lnTo>
                  <a:pt x="5192976" y="141287"/>
                </a:lnTo>
                <a:lnTo>
                  <a:pt x="5239014" y="155575"/>
                </a:lnTo>
                <a:lnTo>
                  <a:pt x="5291401" y="166687"/>
                </a:lnTo>
                <a:lnTo>
                  <a:pt x="5351727" y="174625"/>
                </a:lnTo>
                <a:lnTo>
                  <a:pt x="5410199" y="175985"/>
                </a:lnTo>
                <a:lnTo>
                  <a:pt x="5468671" y="174625"/>
                </a:lnTo>
                <a:lnTo>
                  <a:pt x="5528996" y="166687"/>
                </a:lnTo>
                <a:lnTo>
                  <a:pt x="5581383" y="155575"/>
                </a:lnTo>
                <a:lnTo>
                  <a:pt x="5627421" y="141287"/>
                </a:lnTo>
                <a:lnTo>
                  <a:pt x="5668696" y="125412"/>
                </a:lnTo>
                <a:lnTo>
                  <a:pt x="5705209" y="106362"/>
                </a:lnTo>
                <a:lnTo>
                  <a:pt x="5743308" y="87312"/>
                </a:lnTo>
                <a:lnTo>
                  <a:pt x="5781408" y="68262"/>
                </a:lnTo>
                <a:lnTo>
                  <a:pt x="5817921" y="52387"/>
                </a:lnTo>
                <a:lnTo>
                  <a:pt x="5859196" y="36512"/>
                </a:lnTo>
                <a:lnTo>
                  <a:pt x="5905234" y="20637"/>
                </a:lnTo>
                <a:lnTo>
                  <a:pt x="5957621" y="9525"/>
                </a:lnTo>
                <a:lnTo>
                  <a:pt x="6017947" y="3175"/>
                </a:lnTo>
                <a:lnTo>
                  <a:pt x="6086208" y="0"/>
                </a:lnTo>
                <a:lnTo>
                  <a:pt x="6095999" y="455"/>
                </a:lnTo>
                <a:lnTo>
                  <a:pt x="6105789" y="0"/>
                </a:lnTo>
                <a:lnTo>
                  <a:pt x="6174052" y="3175"/>
                </a:lnTo>
                <a:lnTo>
                  <a:pt x="6234377" y="9525"/>
                </a:lnTo>
                <a:lnTo>
                  <a:pt x="6286764" y="20637"/>
                </a:lnTo>
                <a:lnTo>
                  <a:pt x="6332802" y="36512"/>
                </a:lnTo>
                <a:lnTo>
                  <a:pt x="6374077" y="52387"/>
                </a:lnTo>
                <a:lnTo>
                  <a:pt x="6410589" y="68262"/>
                </a:lnTo>
                <a:lnTo>
                  <a:pt x="6448689" y="87312"/>
                </a:lnTo>
                <a:lnTo>
                  <a:pt x="6486789" y="106362"/>
                </a:lnTo>
                <a:lnTo>
                  <a:pt x="6523302" y="125412"/>
                </a:lnTo>
                <a:lnTo>
                  <a:pt x="6564577" y="141287"/>
                </a:lnTo>
                <a:lnTo>
                  <a:pt x="6610614" y="155575"/>
                </a:lnTo>
                <a:lnTo>
                  <a:pt x="6663002" y="166687"/>
                </a:lnTo>
                <a:lnTo>
                  <a:pt x="6723327" y="174625"/>
                </a:lnTo>
                <a:lnTo>
                  <a:pt x="6781799" y="175985"/>
                </a:lnTo>
                <a:lnTo>
                  <a:pt x="6840271" y="174625"/>
                </a:lnTo>
                <a:lnTo>
                  <a:pt x="6900596" y="166687"/>
                </a:lnTo>
                <a:lnTo>
                  <a:pt x="6952983" y="155575"/>
                </a:lnTo>
                <a:lnTo>
                  <a:pt x="6999021" y="141287"/>
                </a:lnTo>
                <a:lnTo>
                  <a:pt x="7040296" y="125412"/>
                </a:lnTo>
                <a:lnTo>
                  <a:pt x="7076808" y="106362"/>
                </a:lnTo>
                <a:lnTo>
                  <a:pt x="7114908" y="87312"/>
                </a:lnTo>
                <a:lnTo>
                  <a:pt x="7153008" y="68262"/>
                </a:lnTo>
                <a:lnTo>
                  <a:pt x="7189521" y="52387"/>
                </a:lnTo>
                <a:lnTo>
                  <a:pt x="7230796" y="36512"/>
                </a:lnTo>
                <a:lnTo>
                  <a:pt x="7276833" y="20637"/>
                </a:lnTo>
                <a:lnTo>
                  <a:pt x="7329221" y="9525"/>
                </a:lnTo>
                <a:lnTo>
                  <a:pt x="7389546" y="3175"/>
                </a:lnTo>
                <a:lnTo>
                  <a:pt x="7457808" y="0"/>
                </a:lnTo>
                <a:lnTo>
                  <a:pt x="7526071" y="3175"/>
                </a:lnTo>
                <a:lnTo>
                  <a:pt x="7586396" y="9525"/>
                </a:lnTo>
                <a:lnTo>
                  <a:pt x="7638783" y="20637"/>
                </a:lnTo>
                <a:lnTo>
                  <a:pt x="7684821" y="36512"/>
                </a:lnTo>
                <a:lnTo>
                  <a:pt x="7726096" y="52387"/>
                </a:lnTo>
                <a:lnTo>
                  <a:pt x="7762608" y="68262"/>
                </a:lnTo>
                <a:lnTo>
                  <a:pt x="7800708" y="87312"/>
                </a:lnTo>
                <a:lnTo>
                  <a:pt x="7838808" y="106362"/>
                </a:lnTo>
                <a:lnTo>
                  <a:pt x="7875321" y="125412"/>
                </a:lnTo>
                <a:lnTo>
                  <a:pt x="7916596" y="141287"/>
                </a:lnTo>
                <a:lnTo>
                  <a:pt x="7962633" y="155575"/>
                </a:lnTo>
                <a:lnTo>
                  <a:pt x="8015021" y="166687"/>
                </a:lnTo>
                <a:lnTo>
                  <a:pt x="8075346" y="174625"/>
                </a:lnTo>
                <a:lnTo>
                  <a:pt x="8143608" y="176212"/>
                </a:lnTo>
                <a:lnTo>
                  <a:pt x="8211871" y="174625"/>
                </a:lnTo>
                <a:lnTo>
                  <a:pt x="8272196" y="166687"/>
                </a:lnTo>
                <a:lnTo>
                  <a:pt x="8324583" y="155575"/>
                </a:lnTo>
                <a:lnTo>
                  <a:pt x="8370621" y="141287"/>
                </a:lnTo>
                <a:lnTo>
                  <a:pt x="8411896" y="125412"/>
                </a:lnTo>
                <a:lnTo>
                  <a:pt x="8448408" y="106362"/>
                </a:lnTo>
                <a:lnTo>
                  <a:pt x="8486508" y="87312"/>
                </a:lnTo>
                <a:lnTo>
                  <a:pt x="8524608" y="68262"/>
                </a:lnTo>
                <a:lnTo>
                  <a:pt x="8561120" y="52387"/>
                </a:lnTo>
                <a:lnTo>
                  <a:pt x="8602396" y="36512"/>
                </a:lnTo>
                <a:lnTo>
                  <a:pt x="8648432" y="20637"/>
                </a:lnTo>
                <a:lnTo>
                  <a:pt x="8700820" y="9525"/>
                </a:lnTo>
                <a:lnTo>
                  <a:pt x="8761146" y="3175"/>
                </a:lnTo>
                <a:lnTo>
                  <a:pt x="8827820" y="0"/>
                </a:lnTo>
                <a:lnTo>
                  <a:pt x="8897670" y="3175"/>
                </a:lnTo>
                <a:lnTo>
                  <a:pt x="8957996" y="9525"/>
                </a:lnTo>
                <a:lnTo>
                  <a:pt x="9010382" y="20637"/>
                </a:lnTo>
                <a:lnTo>
                  <a:pt x="9056420" y="36512"/>
                </a:lnTo>
                <a:lnTo>
                  <a:pt x="9097696" y="52387"/>
                </a:lnTo>
                <a:lnTo>
                  <a:pt x="9134208" y="68262"/>
                </a:lnTo>
                <a:lnTo>
                  <a:pt x="9172308" y="87312"/>
                </a:lnTo>
                <a:lnTo>
                  <a:pt x="9210408" y="106362"/>
                </a:lnTo>
                <a:lnTo>
                  <a:pt x="9246920" y="125412"/>
                </a:lnTo>
                <a:lnTo>
                  <a:pt x="9288196" y="141287"/>
                </a:lnTo>
                <a:lnTo>
                  <a:pt x="9334232" y="155575"/>
                </a:lnTo>
                <a:lnTo>
                  <a:pt x="9386620" y="166687"/>
                </a:lnTo>
                <a:lnTo>
                  <a:pt x="9446946" y="174625"/>
                </a:lnTo>
                <a:lnTo>
                  <a:pt x="9515208" y="176212"/>
                </a:lnTo>
                <a:lnTo>
                  <a:pt x="9583470" y="174625"/>
                </a:lnTo>
                <a:lnTo>
                  <a:pt x="9643796" y="166687"/>
                </a:lnTo>
                <a:lnTo>
                  <a:pt x="9696182" y="155575"/>
                </a:lnTo>
                <a:lnTo>
                  <a:pt x="9742220" y="141287"/>
                </a:lnTo>
                <a:lnTo>
                  <a:pt x="9783496" y="125412"/>
                </a:lnTo>
                <a:lnTo>
                  <a:pt x="9820008" y="106362"/>
                </a:lnTo>
                <a:lnTo>
                  <a:pt x="9896208" y="68262"/>
                </a:lnTo>
                <a:lnTo>
                  <a:pt x="9932720" y="52387"/>
                </a:lnTo>
                <a:lnTo>
                  <a:pt x="9973996" y="36512"/>
                </a:lnTo>
                <a:lnTo>
                  <a:pt x="10020032" y="20637"/>
                </a:lnTo>
                <a:lnTo>
                  <a:pt x="10072420" y="9525"/>
                </a:lnTo>
                <a:lnTo>
                  <a:pt x="10132746" y="3175"/>
                </a:lnTo>
                <a:lnTo>
                  <a:pt x="10201008" y="0"/>
                </a:lnTo>
                <a:lnTo>
                  <a:pt x="10269270" y="3175"/>
                </a:lnTo>
                <a:lnTo>
                  <a:pt x="10329596" y="9525"/>
                </a:lnTo>
                <a:lnTo>
                  <a:pt x="10381982" y="20637"/>
                </a:lnTo>
                <a:lnTo>
                  <a:pt x="10428020" y="36512"/>
                </a:lnTo>
                <a:lnTo>
                  <a:pt x="10469296" y="52387"/>
                </a:lnTo>
                <a:lnTo>
                  <a:pt x="10505808" y="68262"/>
                </a:lnTo>
                <a:lnTo>
                  <a:pt x="10543908" y="87312"/>
                </a:lnTo>
                <a:lnTo>
                  <a:pt x="10582008" y="106362"/>
                </a:lnTo>
                <a:lnTo>
                  <a:pt x="10618520" y="125412"/>
                </a:lnTo>
                <a:lnTo>
                  <a:pt x="10659796" y="141287"/>
                </a:lnTo>
                <a:lnTo>
                  <a:pt x="10705832" y="155575"/>
                </a:lnTo>
                <a:lnTo>
                  <a:pt x="10758220" y="166687"/>
                </a:lnTo>
                <a:lnTo>
                  <a:pt x="10818546" y="174625"/>
                </a:lnTo>
                <a:lnTo>
                  <a:pt x="10886808" y="176212"/>
                </a:lnTo>
                <a:lnTo>
                  <a:pt x="10955070" y="174625"/>
                </a:lnTo>
                <a:lnTo>
                  <a:pt x="11015396" y="166687"/>
                </a:lnTo>
                <a:lnTo>
                  <a:pt x="11067782" y="155575"/>
                </a:lnTo>
                <a:lnTo>
                  <a:pt x="11113820" y="141287"/>
                </a:lnTo>
                <a:lnTo>
                  <a:pt x="11155096" y="125412"/>
                </a:lnTo>
                <a:lnTo>
                  <a:pt x="11191608" y="106362"/>
                </a:lnTo>
                <a:lnTo>
                  <a:pt x="11229708" y="87312"/>
                </a:lnTo>
                <a:lnTo>
                  <a:pt x="11267808" y="68262"/>
                </a:lnTo>
                <a:lnTo>
                  <a:pt x="11304320" y="52387"/>
                </a:lnTo>
                <a:lnTo>
                  <a:pt x="11345596" y="36512"/>
                </a:lnTo>
                <a:lnTo>
                  <a:pt x="11391632" y="20637"/>
                </a:lnTo>
                <a:lnTo>
                  <a:pt x="11444020" y="9525"/>
                </a:lnTo>
                <a:lnTo>
                  <a:pt x="11504346" y="3175"/>
                </a:lnTo>
                <a:lnTo>
                  <a:pt x="11572608" y="0"/>
                </a:lnTo>
                <a:lnTo>
                  <a:pt x="11640870" y="3175"/>
                </a:lnTo>
                <a:lnTo>
                  <a:pt x="11701196" y="9525"/>
                </a:lnTo>
                <a:lnTo>
                  <a:pt x="11753582" y="20637"/>
                </a:lnTo>
                <a:lnTo>
                  <a:pt x="11799620" y="36512"/>
                </a:lnTo>
                <a:lnTo>
                  <a:pt x="11840896" y="52387"/>
                </a:lnTo>
                <a:lnTo>
                  <a:pt x="11877408" y="68262"/>
                </a:lnTo>
                <a:lnTo>
                  <a:pt x="11915508" y="87312"/>
                </a:lnTo>
                <a:lnTo>
                  <a:pt x="11953608" y="106362"/>
                </a:lnTo>
                <a:lnTo>
                  <a:pt x="11990120" y="125412"/>
                </a:lnTo>
                <a:lnTo>
                  <a:pt x="12031396" y="141287"/>
                </a:lnTo>
                <a:lnTo>
                  <a:pt x="12077432" y="155575"/>
                </a:lnTo>
                <a:lnTo>
                  <a:pt x="12129820" y="166688"/>
                </a:lnTo>
                <a:lnTo>
                  <a:pt x="12190146" y="174625"/>
                </a:lnTo>
                <a:lnTo>
                  <a:pt x="12192000" y="174668"/>
                </a:lnTo>
                <a:lnTo>
                  <a:pt x="12192000" y="885826"/>
                </a:lnTo>
                <a:lnTo>
                  <a:pt x="12192000" y="1787292"/>
                </a:lnTo>
                <a:lnTo>
                  <a:pt x="0" y="1787292"/>
                </a:lnTo>
                <a:lnTo>
                  <a:pt x="0" y="885826"/>
                </a:lnTo>
                <a:lnTo>
                  <a:pt x="0" y="174668"/>
                </a:lnTo>
                <a:lnTo>
                  <a:pt x="1852" y="174625"/>
                </a:lnTo>
                <a:lnTo>
                  <a:pt x="62177" y="166687"/>
                </a:lnTo>
                <a:lnTo>
                  <a:pt x="114564" y="155575"/>
                </a:lnTo>
                <a:lnTo>
                  <a:pt x="160602" y="141287"/>
                </a:lnTo>
                <a:lnTo>
                  <a:pt x="201877" y="125412"/>
                </a:lnTo>
                <a:lnTo>
                  <a:pt x="238389" y="106362"/>
                </a:lnTo>
                <a:lnTo>
                  <a:pt x="276489" y="87312"/>
                </a:lnTo>
                <a:lnTo>
                  <a:pt x="314589" y="68262"/>
                </a:lnTo>
                <a:lnTo>
                  <a:pt x="351102" y="52387"/>
                </a:lnTo>
                <a:lnTo>
                  <a:pt x="392377" y="36512"/>
                </a:lnTo>
                <a:lnTo>
                  <a:pt x="438414" y="20637"/>
                </a:lnTo>
                <a:lnTo>
                  <a:pt x="490802" y="9525"/>
                </a:lnTo>
                <a:lnTo>
                  <a:pt x="551127" y="317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53293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グループ化 16">
            <a:extLst>
              <a:ext uri="{FF2B5EF4-FFF2-40B4-BE49-F238E27FC236}">
                <a16:creationId xmlns:a16="http://schemas.microsoft.com/office/drawing/2014/main" id="{96FDB512-5415-DFF0-4404-90451E79FE21}"/>
              </a:ext>
            </a:extLst>
          </p:cNvPr>
          <p:cNvGrpSpPr/>
          <p:nvPr/>
        </p:nvGrpSpPr>
        <p:grpSpPr>
          <a:xfrm>
            <a:off x="-156089" y="-1"/>
            <a:ext cx="12348089" cy="634258"/>
            <a:chOff x="-156089" y="-1"/>
            <a:chExt cx="12348089" cy="634258"/>
          </a:xfrm>
        </p:grpSpPr>
        <p:sp>
          <p:nvSpPr>
            <p:cNvPr id="18" name="正方形/長方形 17">
              <a:extLst>
                <a:ext uri="{FF2B5EF4-FFF2-40B4-BE49-F238E27FC236}">
                  <a16:creationId xmlns:a16="http://schemas.microsoft.com/office/drawing/2014/main" id="{96891A27-A218-2A9B-DDED-56AABEAE150D}"/>
                </a:ext>
              </a:extLst>
            </p:cNvPr>
            <p:cNvSpPr/>
            <p:nvPr/>
          </p:nvSpPr>
          <p:spPr>
            <a:xfrm>
              <a:off x="0" y="-1"/>
              <a:ext cx="12192000" cy="505841"/>
            </a:xfrm>
            <a:prstGeom prst="rect">
              <a:avLst/>
            </a:prstGeom>
            <a:ln>
              <a:solidFill>
                <a:schemeClr val="tx2">
                  <a:lumMod val="90000"/>
                  <a:lumOff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9" name="タイトル 1">
              <a:extLst>
                <a:ext uri="{FF2B5EF4-FFF2-40B4-BE49-F238E27FC236}">
                  <a16:creationId xmlns:a16="http://schemas.microsoft.com/office/drawing/2014/main" id="{16CC804A-28BB-178F-190E-AA66DD725D67}"/>
                </a:ext>
              </a:extLst>
            </p:cNvPr>
            <p:cNvSpPr txBox="1">
              <a:spLocks/>
            </p:cNvSpPr>
            <p:nvPr/>
          </p:nvSpPr>
          <p:spPr>
            <a:xfrm>
              <a:off x="-156089" y="36280"/>
              <a:ext cx="8610772" cy="5979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solidFill>
                    <a:schemeClr val="bg1"/>
                  </a:solidFill>
                </a:rPr>
                <a:t>・イシュー</a:t>
              </a:r>
              <a:endParaRPr lang="ja-JP" altLang="en-US" sz="2800" dirty="0">
                <a:solidFill>
                  <a:schemeClr val="bg1"/>
                </a:solidFill>
              </a:endParaRPr>
            </a:p>
          </p:txBody>
        </p:sp>
      </p:grpSp>
      <p:sp>
        <p:nvSpPr>
          <p:cNvPr id="11" name="テキスト ボックス 10">
            <a:extLst>
              <a:ext uri="{FF2B5EF4-FFF2-40B4-BE49-F238E27FC236}">
                <a16:creationId xmlns:a16="http://schemas.microsoft.com/office/drawing/2014/main" id="{66F63C44-BF22-8414-150E-558A7EB03B7A}"/>
              </a:ext>
            </a:extLst>
          </p:cNvPr>
          <p:cNvSpPr txBox="1"/>
          <p:nvPr/>
        </p:nvSpPr>
        <p:spPr>
          <a:xfrm>
            <a:off x="845787" y="635070"/>
            <a:ext cx="12349707" cy="707886"/>
          </a:xfrm>
          <a:prstGeom prst="rect">
            <a:avLst/>
          </a:prstGeom>
          <a:noFill/>
        </p:spPr>
        <p:txBody>
          <a:bodyPr wrap="square" rtlCol="0">
            <a:spAutoFit/>
          </a:bodyPr>
          <a:lstStyle/>
          <a:p>
            <a:r>
              <a:rPr kumimoji="1" lang="ja-JP" altLang="en-US" sz="2000" dirty="0"/>
              <a:t>・</a:t>
            </a:r>
            <a:r>
              <a:rPr kumimoji="1" lang="en-US" altLang="ja-JP" sz="2000" dirty="0"/>
              <a:t> </a:t>
            </a:r>
            <a:r>
              <a:rPr kumimoji="1" lang="ja-JP" altLang="en-US" sz="2000" dirty="0"/>
              <a:t>イシューは主に問題が発生したときの報告や、</a:t>
            </a:r>
            <a:endParaRPr kumimoji="1" lang="en-US" altLang="ja-JP" sz="2000" dirty="0"/>
          </a:p>
          <a:p>
            <a:r>
              <a:rPr kumimoji="1" lang="ja-JP" altLang="en-US" sz="2000" dirty="0"/>
              <a:t>　解決のためにほかの人に意見を仰ぐ場合などに使います</a:t>
            </a:r>
            <a:endParaRPr kumimoji="1" lang="en-US" altLang="ja-JP" sz="2000" dirty="0"/>
          </a:p>
        </p:txBody>
      </p:sp>
      <p:sp>
        <p:nvSpPr>
          <p:cNvPr id="4" name="テキスト ボックス 3">
            <a:extLst>
              <a:ext uri="{FF2B5EF4-FFF2-40B4-BE49-F238E27FC236}">
                <a16:creationId xmlns:a16="http://schemas.microsoft.com/office/drawing/2014/main" id="{B8CF365D-826F-9BB4-48DC-53763B278460}"/>
              </a:ext>
            </a:extLst>
          </p:cNvPr>
          <p:cNvSpPr txBox="1"/>
          <p:nvPr/>
        </p:nvSpPr>
        <p:spPr>
          <a:xfrm>
            <a:off x="845787" y="1369636"/>
            <a:ext cx="10292112" cy="400110"/>
          </a:xfrm>
          <a:prstGeom prst="rect">
            <a:avLst/>
          </a:prstGeom>
          <a:noFill/>
        </p:spPr>
        <p:txBody>
          <a:bodyPr wrap="square" rtlCol="0">
            <a:spAutoFit/>
          </a:bodyPr>
          <a:lstStyle/>
          <a:p>
            <a:r>
              <a:rPr kumimoji="1" lang="ja-JP" altLang="en-US" sz="2000" dirty="0"/>
              <a:t>・</a:t>
            </a:r>
            <a:r>
              <a:rPr kumimoji="1" lang="en-US" altLang="ja-JP" sz="2000" dirty="0"/>
              <a:t>Git Hub</a:t>
            </a:r>
            <a:r>
              <a:rPr kumimoji="1" lang="ja-JP" altLang="en-US" sz="2000" dirty="0"/>
              <a:t>を開く</a:t>
            </a:r>
            <a:endParaRPr kumimoji="1" lang="en-US" altLang="ja-JP" sz="2000" dirty="0"/>
          </a:p>
        </p:txBody>
      </p:sp>
      <p:pic>
        <p:nvPicPr>
          <p:cNvPr id="6" name="図 5" descr="グラフィカル ユーザー インターフェイス, テキスト, アプリケーション, メール&#10;&#10;自動的に生成された説明">
            <a:extLst>
              <a:ext uri="{FF2B5EF4-FFF2-40B4-BE49-F238E27FC236}">
                <a16:creationId xmlns:a16="http://schemas.microsoft.com/office/drawing/2014/main" id="{ABB3AD91-5C97-DBAC-B0F3-D594D3BDB098}"/>
              </a:ext>
            </a:extLst>
          </p:cNvPr>
          <p:cNvPicPr>
            <a:picLocks noChangeAspect="1"/>
          </p:cNvPicPr>
          <p:nvPr/>
        </p:nvPicPr>
        <p:blipFill rotWithShape="1">
          <a:blip r:embed="rId2">
            <a:extLst>
              <a:ext uri="{28A0092B-C50C-407E-A947-70E740481C1C}">
                <a14:useLocalDpi xmlns:a14="http://schemas.microsoft.com/office/drawing/2010/main" val="0"/>
              </a:ext>
            </a:extLst>
          </a:blip>
          <a:srcRect l="2885" t="9757" r="6077" b="42766"/>
          <a:stretch/>
        </p:blipFill>
        <p:spPr>
          <a:xfrm>
            <a:off x="845787" y="2752556"/>
            <a:ext cx="11099410" cy="3254348"/>
          </a:xfrm>
          <a:prstGeom prst="rect">
            <a:avLst/>
          </a:prstGeom>
          <a:ln>
            <a:noFill/>
          </a:ln>
          <a:effectLst>
            <a:outerShdw blurRad="292100" dist="139700" dir="2700000" algn="tl" rotWithShape="0">
              <a:srgbClr val="333333">
                <a:alpha val="65000"/>
              </a:srgbClr>
            </a:outerShdw>
          </a:effectLst>
        </p:spPr>
      </p:pic>
      <p:sp>
        <p:nvSpPr>
          <p:cNvPr id="7" name="テキスト ボックス 6">
            <a:extLst>
              <a:ext uri="{FF2B5EF4-FFF2-40B4-BE49-F238E27FC236}">
                <a16:creationId xmlns:a16="http://schemas.microsoft.com/office/drawing/2014/main" id="{760EFB21-6317-D7B0-004D-E72869DB6618}"/>
              </a:ext>
            </a:extLst>
          </p:cNvPr>
          <p:cNvSpPr txBox="1"/>
          <p:nvPr/>
        </p:nvSpPr>
        <p:spPr>
          <a:xfrm>
            <a:off x="845787" y="2223216"/>
            <a:ext cx="10292112" cy="400110"/>
          </a:xfrm>
          <a:prstGeom prst="rect">
            <a:avLst/>
          </a:prstGeom>
          <a:noFill/>
        </p:spPr>
        <p:txBody>
          <a:bodyPr wrap="square" rtlCol="0">
            <a:spAutoFit/>
          </a:bodyPr>
          <a:lstStyle/>
          <a:p>
            <a:r>
              <a:rPr kumimoji="1" lang="ja-JP" altLang="en-US" sz="2000" dirty="0"/>
              <a:t>・青枠の</a:t>
            </a:r>
            <a:r>
              <a:rPr kumimoji="1" lang="en-US" altLang="ja-JP" sz="2000" dirty="0"/>
              <a:t>[New issue]</a:t>
            </a:r>
            <a:r>
              <a:rPr kumimoji="1" lang="ja-JP" altLang="en-US" sz="2000" dirty="0"/>
              <a:t>をクリックすることでイシューを作成できます</a:t>
            </a:r>
            <a:endParaRPr kumimoji="1" lang="en-US" altLang="ja-JP" sz="2000" dirty="0"/>
          </a:p>
        </p:txBody>
      </p:sp>
      <p:sp>
        <p:nvSpPr>
          <p:cNvPr id="8" name="テキスト ボックス 7">
            <a:extLst>
              <a:ext uri="{FF2B5EF4-FFF2-40B4-BE49-F238E27FC236}">
                <a16:creationId xmlns:a16="http://schemas.microsoft.com/office/drawing/2014/main" id="{73CA35CC-7A6E-A755-D061-A866642E0031}"/>
              </a:ext>
            </a:extLst>
          </p:cNvPr>
          <p:cNvSpPr txBox="1"/>
          <p:nvPr/>
        </p:nvSpPr>
        <p:spPr>
          <a:xfrm>
            <a:off x="845787" y="1796426"/>
            <a:ext cx="10292112" cy="400110"/>
          </a:xfrm>
          <a:prstGeom prst="rect">
            <a:avLst/>
          </a:prstGeom>
          <a:noFill/>
        </p:spPr>
        <p:txBody>
          <a:bodyPr wrap="square" rtlCol="0">
            <a:spAutoFit/>
          </a:bodyPr>
          <a:lstStyle/>
          <a:p>
            <a:r>
              <a:rPr kumimoji="1" lang="ja-JP" altLang="en-US" sz="2000" dirty="0"/>
              <a:t>・赤枠の</a:t>
            </a:r>
            <a:r>
              <a:rPr kumimoji="1" lang="en-US" altLang="ja-JP" sz="2000" dirty="0"/>
              <a:t>[Issue]</a:t>
            </a:r>
            <a:r>
              <a:rPr kumimoji="1" lang="ja-JP" altLang="en-US" sz="2000" dirty="0"/>
              <a:t>をクリックしてイシューの画面に移動します</a:t>
            </a:r>
            <a:endParaRPr kumimoji="1" lang="en-US" altLang="ja-JP" sz="2000" dirty="0"/>
          </a:p>
        </p:txBody>
      </p:sp>
      <p:sp>
        <p:nvSpPr>
          <p:cNvPr id="9" name="正方形/長方形 8">
            <a:extLst>
              <a:ext uri="{FF2B5EF4-FFF2-40B4-BE49-F238E27FC236}">
                <a16:creationId xmlns:a16="http://schemas.microsoft.com/office/drawing/2014/main" id="{B7DC054B-74B0-834A-9506-484849F38D17}"/>
              </a:ext>
            </a:extLst>
          </p:cNvPr>
          <p:cNvSpPr/>
          <p:nvPr/>
        </p:nvSpPr>
        <p:spPr>
          <a:xfrm>
            <a:off x="1294228" y="3179346"/>
            <a:ext cx="998806" cy="534525"/>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a:extLst>
              <a:ext uri="{FF2B5EF4-FFF2-40B4-BE49-F238E27FC236}">
                <a16:creationId xmlns:a16="http://schemas.microsoft.com/office/drawing/2014/main" id="{3605C8D2-04DA-BD00-331E-F91251D45E6D}"/>
              </a:ext>
            </a:extLst>
          </p:cNvPr>
          <p:cNvSpPr/>
          <p:nvPr/>
        </p:nvSpPr>
        <p:spPr>
          <a:xfrm>
            <a:off x="10649243" y="4881489"/>
            <a:ext cx="1153551" cy="606875"/>
          </a:xfrm>
          <a:prstGeom prst="rect">
            <a:avLst/>
          </a:prstGeom>
          <a:noFill/>
          <a:ln w="762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93645488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グループ化 16">
            <a:extLst>
              <a:ext uri="{FF2B5EF4-FFF2-40B4-BE49-F238E27FC236}">
                <a16:creationId xmlns:a16="http://schemas.microsoft.com/office/drawing/2014/main" id="{96FDB512-5415-DFF0-4404-90451E79FE21}"/>
              </a:ext>
            </a:extLst>
          </p:cNvPr>
          <p:cNvGrpSpPr/>
          <p:nvPr/>
        </p:nvGrpSpPr>
        <p:grpSpPr>
          <a:xfrm>
            <a:off x="-156089" y="-1"/>
            <a:ext cx="12348089" cy="634258"/>
            <a:chOff x="-156089" y="-1"/>
            <a:chExt cx="12348089" cy="634258"/>
          </a:xfrm>
        </p:grpSpPr>
        <p:sp>
          <p:nvSpPr>
            <p:cNvPr id="18" name="正方形/長方形 17">
              <a:extLst>
                <a:ext uri="{FF2B5EF4-FFF2-40B4-BE49-F238E27FC236}">
                  <a16:creationId xmlns:a16="http://schemas.microsoft.com/office/drawing/2014/main" id="{96891A27-A218-2A9B-DDED-56AABEAE150D}"/>
                </a:ext>
              </a:extLst>
            </p:cNvPr>
            <p:cNvSpPr/>
            <p:nvPr/>
          </p:nvSpPr>
          <p:spPr>
            <a:xfrm>
              <a:off x="0" y="-1"/>
              <a:ext cx="12192000" cy="505841"/>
            </a:xfrm>
            <a:prstGeom prst="rect">
              <a:avLst/>
            </a:prstGeom>
            <a:ln>
              <a:solidFill>
                <a:schemeClr val="tx2">
                  <a:lumMod val="90000"/>
                  <a:lumOff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9" name="タイトル 1">
              <a:extLst>
                <a:ext uri="{FF2B5EF4-FFF2-40B4-BE49-F238E27FC236}">
                  <a16:creationId xmlns:a16="http://schemas.microsoft.com/office/drawing/2014/main" id="{16CC804A-28BB-178F-190E-AA66DD725D67}"/>
                </a:ext>
              </a:extLst>
            </p:cNvPr>
            <p:cNvSpPr txBox="1">
              <a:spLocks/>
            </p:cNvSpPr>
            <p:nvPr/>
          </p:nvSpPr>
          <p:spPr>
            <a:xfrm>
              <a:off x="-156089" y="36280"/>
              <a:ext cx="8610772" cy="5979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solidFill>
                    <a:schemeClr val="bg1"/>
                  </a:solidFill>
                </a:rPr>
                <a:t>・イシュー</a:t>
              </a:r>
              <a:endParaRPr lang="ja-JP" altLang="en-US" sz="2800" dirty="0">
                <a:solidFill>
                  <a:schemeClr val="bg1"/>
                </a:solidFill>
              </a:endParaRPr>
            </a:p>
          </p:txBody>
        </p:sp>
      </p:grpSp>
      <p:sp>
        <p:nvSpPr>
          <p:cNvPr id="11" name="テキスト ボックス 10">
            <a:extLst>
              <a:ext uri="{FF2B5EF4-FFF2-40B4-BE49-F238E27FC236}">
                <a16:creationId xmlns:a16="http://schemas.microsoft.com/office/drawing/2014/main" id="{66F63C44-BF22-8414-150E-558A7EB03B7A}"/>
              </a:ext>
            </a:extLst>
          </p:cNvPr>
          <p:cNvSpPr txBox="1"/>
          <p:nvPr/>
        </p:nvSpPr>
        <p:spPr>
          <a:xfrm>
            <a:off x="845787" y="635070"/>
            <a:ext cx="12349707" cy="400110"/>
          </a:xfrm>
          <a:prstGeom prst="rect">
            <a:avLst/>
          </a:prstGeom>
          <a:noFill/>
        </p:spPr>
        <p:txBody>
          <a:bodyPr wrap="square" rtlCol="0">
            <a:spAutoFit/>
          </a:bodyPr>
          <a:lstStyle/>
          <a:p>
            <a:r>
              <a:rPr kumimoji="1" lang="ja-JP" altLang="en-US" sz="2000" dirty="0"/>
              <a:t>・</a:t>
            </a:r>
            <a:r>
              <a:rPr kumimoji="1" lang="en-US" altLang="ja-JP" sz="2000" dirty="0"/>
              <a:t> [New issue]</a:t>
            </a:r>
            <a:r>
              <a:rPr kumimoji="1" lang="ja-JP" altLang="en-US" sz="2000" dirty="0"/>
              <a:t>をクリックすると下のような画面に移動します</a:t>
            </a:r>
            <a:endParaRPr kumimoji="1" lang="en-US" altLang="ja-JP" sz="2000" dirty="0"/>
          </a:p>
        </p:txBody>
      </p:sp>
      <p:sp>
        <p:nvSpPr>
          <p:cNvPr id="4" name="テキスト ボックス 3">
            <a:extLst>
              <a:ext uri="{FF2B5EF4-FFF2-40B4-BE49-F238E27FC236}">
                <a16:creationId xmlns:a16="http://schemas.microsoft.com/office/drawing/2014/main" id="{B8CF365D-826F-9BB4-48DC-53763B278460}"/>
              </a:ext>
            </a:extLst>
          </p:cNvPr>
          <p:cNvSpPr txBox="1"/>
          <p:nvPr/>
        </p:nvSpPr>
        <p:spPr>
          <a:xfrm>
            <a:off x="845787" y="950813"/>
            <a:ext cx="10292112" cy="400110"/>
          </a:xfrm>
          <a:prstGeom prst="rect">
            <a:avLst/>
          </a:prstGeom>
          <a:noFill/>
        </p:spPr>
        <p:txBody>
          <a:bodyPr wrap="square" rtlCol="0">
            <a:spAutoFit/>
          </a:bodyPr>
          <a:lstStyle/>
          <a:p>
            <a:r>
              <a:rPr kumimoji="1" lang="ja-JP" altLang="en-US" sz="2000" dirty="0"/>
              <a:t>・赤枠にイシューのタイトル</a:t>
            </a:r>
            <a:endParaRPr kumimoji="1" lang="en-US" altLang="ja-JP" sz="2000" dirty="0"/>
          </a:p>
        </p:txBody>
      </p:sp>
      <p:sp>
        <p:nvSpPr>
          <p:cNvPr id="7" name="テキスト ボックス 6">
            <a:extLst>
              <a:ext uri="{FF2B5EF4-FFF2-40B4-BE49-F238E27FC236}">
                <a16:creationId xmlns:a16="http://schemas.microsoft.com/office/drawing/2014/main" id="{760EFB21-6317-D7B0-004D-E72869DB6618}"/>
              </a:ext>
            </a:extLst>
          </p:cNvPr>
          <p:cNvSpPr txBox="1"/>
          <p:nvPr/>
        </p:nvSpPr>
        <p:spPr>
          <a:xfrm>
            <a:off x="845787" y="2223216"/>
            <a:ext cx="10292112" cy="400110"/>
          </a:xfrm>
          <a:prstGeom prst="rect">
            <a:avLst/>
          </a:prstGeom>
          <a:noFill/>
        </p:spPr>
        <p:txBody>
          <a:bodyPr wrap="square" rtlCol="0">
            <a:spAutoFit/>
          </a:bodyPr>
          <a:lstStyle/>
          <a:p>
            <a:r>
              <a:rPr kumimoji="1" lang="ja-JP" altLang="en-US" sz="2000" dirty="0"/>
              <a:t>・青枠の</a:t>
            </a:r>
            <a:r>
              <a:rPr kumimoji="1" lang="en-US" altLang="ja-JP" sz="2000" dirty="0"/>
              <a:t>[New issue]</a:t>
            </a:r>
            <a:r>
              <a:rPr kumimoji="1" lang="ja-JP" altLang="en-US" sz="2000" dirty="0"/>
              <a:t>をクリックすることでイシューを作成できます</a:t>
            </a:r>
            <a:endParaRPr kumimoji="1" lang="en-US" altLang="ja-JP" sz="2000" dirty="0"/>
          </a:p>
        </p:txBody>
      </p:sp>
      <p:sp>
        <p:nvSpPr>
          <p:cNvPr id="8" name="テキスト ボックス 7">
            <a:extLst>
              <a:ext uri="{FF2B5EF4-FFF2-40B4-BE49-F238E27FC236}">
                <a16:creationId xmlns:a16="http://schemas.microsoft.com/office/drawing/2014/main" id="{73CA35CC-7A6E-A755-D061-A866642E0031}"/>
              </a:ext>
            </a:extLst>
          </p:cNvPr>
          <p:cNvSpPr txBox="1"/>
          <p:nvPr/>
        </p:nvSpPr>
        <p:spPr>
          <a:xfrm>
            <a:off x="845787" y="1266556"/>
            <a:ext cx="10292112" cy="400110"/>
          </a:xfrm>
          <a:prstGeom prst="rect">
            <a:avLst/>
          </a:prstGeom>
          <a:noFill/>
        </p:spPr>
        <p:txBody>
          <a:bodyPr wrap="square" rtlCol="0">
            <a:spAutoFit/>
          </a:bodyPr>
          <a:lstStyle/>
          <a:p>
            <a:r>
              <a:rPr kumimoji="1" lang="ja-JP" altLang="en-US" sz="2000" dirty="0"/>
              <a:t>・青枠にはイッシューのコメント</a:t>
            </a:r>
            <a:endParaRPr kumimoji="1" lang="en-US" altLang="ja-JP" sz="2000" dirty="0"/>
          </a:p>
        </p:txBody>
      </p:sp>
      <p:grpSp>
        <p:nvGrpSpPr>
          <p:cNvPr id="12" name="グループ化 11">
            <a:extLst>
              <a:ext uri="{FF2B5EF4-FFF2-40B4-BE49-F238E27FC236}">
                <a16:creationId xmlns:a16="http://schemas.microsoft.com/office/drawing/2014/main" id="{33237FB9-5182-A6D8-AB76-6C501D30F3DE}"/>
              </a:ext>
            </a:extLst>
          </p:cNvPr>
          <p:cNvGrpSpPr/>
          <p:nvPr/>
        </p:nvGrpSpPr>
        <p:grpSpPr>
          <a:xfrm>
            <a:off x="845787" y="1996481"/>
            <a:ext cx="8432963" cy="4684541"/>
            <a:chOff x="845787" y="1996481"/>
            <a:chExt cx="8432963" cy="4684541"/>
          </a:xfrm>
        </p:grpSpPr>
        <p:pic>
          <p:nvPicPr>
            <p:cNvPr id="3" name="図 2" descr="グラフィカル ユーザー インターフェイス, テキスト, アプリケーション, メール&#10;&#10;自動的に生成された説明">
              <a:extLst>
                <a:ext uri="{FF2B5EF4-FFF2-40B4-BE49-F238E27FC236}">
                  <a16:creationId xmlns:a16="http://schemas.microsoft.com/office/drawing/2014/main" id="{A2035F56-F124-7F28-2F81-6F359392F476}"/>
                </a:ext>
              </a:extLst>
            </p:cNvPr>
            <p:cNvPicPr>
              <a:picLocks noChangeAspect="1"/>
            </p:cNvPicPr>
            <p:nvPr/>
          </p:nvPicPr>
          <p:blipFill rotWithShape="1">
            <a:blip r:embed="rId2">
              <a:extLst>
                <a:ext uri="{28A0092B-C50C-407E-A947-70E740481C1C}">
                  <a14:useLocalDpi xmlns:a14="http://schemas.microsoft.com/office/drawing/2010/main" val="0"/>
                </a:ext>
              </a:extLst>
            </a:blip>
            <a:srcRect l="4049" t="8833" r="26783" b="22826"/>
            <a:stretch/>
          </p:blipFill>
          <p:spPr>
            <a:xfrm>
              <a:off x="845787" y="1996481"/>
              <a:ext cx="8432963" cy="4684541"/>
            </a:xfrm>
            <a:prstGeom prst="rect">
              <a:avLst/>
            </a:prstGeom>
            <a:ln>
              <a:noFill/>
            </a:ln>
            <a:effectLst>
              <a:outerShdw blurRad="292100" dist="139700" dir="2700000" algn="tl" rotWithShape="0">
                <a:srgbClr val="333333">
                  <a:alpha val="65000"/>
                </a:srgbClr>
              </a:outerShdw>
            </a:effectLst>
          </p:spPr>
        </p:pic>
        <p:sp>
          <p:nvSpPr>
            <p:cNvPr id="9" name="正方形/長方形 8">
              <a:extLst>
                <a:ext uri="{FF2B5EF4-FFF2-40B4-BE49-F238E27FC236}">
                  <a16:creationId xmlns:a16="http://schemas.microsoft.com/office/drawing/2014/main" id="{B7DC054B-74B0-834A-9506-484849F38D17}"/>
                </a:ext>
              </a:extLst>
            </p:cNvPr>
            <p:cNvSpPr/>
            <p:nvPr/>
          </p:nvSpPr>
          <p:spPr>
            <a:xfrm>
              <a:off x="1294228" y="3179347"/>
              <a:ext cx="7765366" cy="40011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a:extLst>
                <a:ext uri="{FF2B5EF4-FFF2-40B4-BE49-F238E27FC236}">
                  <a16:creationId xmlns:a16="http://schemas.microsoft.com/office/drawing/2014/main" id="{3605C8D2-04DA-BD00-331E-F91251D45E6D}"/>
                </a:ext>
              </a:extLst>
            </p:cNvPr>
            <p:cNvSpPr/>
            <p:nvPr/>
          </p:nvSpPr>
          <p:spPr>
            <a:xfrm>
              <a:off x="1237956" y="4049171"/>
              <a:ext cx="7765366" cy="2173759"/>
            </a:xfrm>
            <a:prstGeom prst="rect">
              <a:avLst/>
            </a:prstGeom>
            <a:noFill/>
            <a:ln w="762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a:extLst>
                <a:ext uri="{FF2B5EF4-FFF2-40B4-BE49-F238E27FC236}">
                  <a16:creationId xmlns:a16="http://schemas.microsoft.com/office/drawing/2014/main" id="{8417F337-24F9-1610-8954-432F1778AA72}"/>
                </a:ext>
              </a:extLst>
            </p:cNvPr>
            <p:cNvSpPr/>
            <p:nvPr/>
          </p:nvSpPr>
          <p:spPr>
            <a:xfrm>
              <a:off x="7582487" y="6166658"/>
              <a:ext cx="1519311" cy="458092"/>
            </a:xfrm>
            <a:prstGeom prst="rect">
              <a:avLst/>
            </a:prstGeom>
            <a:no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3" name="テキスト ボックス 12">
            <a:extLst>
              <a:ext uri="{FF2B5EF4-FFF2-40B4-BE49-F238E27FC236}">
                <a16:creationId xmlns:a16="http://schemas.microsoft.com/office/drawing/2014/main" id="{019687F8-21E0-E4EC-2DF6-5056D733B952}"/>
              </a:ext>
            </a:extLst>
          </p:cNvPr>
          <p:cNvSpPr txBox="1"/>
          <p:nvPr/>
        </p:nvSpPr>
        <p:spPr>
          <a:xfrm>
            <a:off x="845787" y="1565069"/>
            <a:ext cx="10292112" cy="400110"/>
          </a:xfrm>
          <a:prstGeom prst="rect">
            <a:avLst/>
          </a:prstGeom>
          <a:noFill/>
        </p:spPr>
        <p:txBody>
          <a:bodyPr wrap="square" rtlCol="0">
            <a:spAutoFit/>
          </a:bodyPr>
          <a:lstStyle/>
          <a:p>
            <a:r>
              <a:rPr kumimoji="1" lang="ja-JP" altLang="en-US" sz="2000" dirty="0"/>
              <a:t>・紫枠の</a:t>
            </a:r>
            <a:r>
              <a:rPr kumimoji="1" lang="en-US" altLang="ja-JP" sz="2000" dirty="0"/>
              <a:t>[Submit new issue]</a:t>
            </a:r>
            <a:r>
              <a:rPr kumimoji="1" lang="ja-JP" altLang="en-US" sz="2000" dirty="0"/>
              <a:t>をクリック</a:t>
            </a:r>
            <a:endParaRPr kumimoji="1" lang="en-US" altLang="ja-JP" sz="2000" dirty="0"/>
          </a:p>
        </p:txBody>
      </p:sp>
    </p:spTree>
    <p:extLst>
      <p:ext uri="{BB962C8B-B14F-4D97-AF65-F5344CB8AC3E}">
        <p14:creationId xmlns:p14="http://schemas.microsoft.com/office/powerpoint/2010/main" val="147754278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グループ化 16">
            <a:extLst>
              <a:ext uri="{FF2B5EF4-FFF2-40B4-BE49-F238E27FC236}">
                <a16:creationId xmlns:a16="http://schemas.microsoft.com/office/drawing/2014/main" id="{96FDB512-5415-DFF0-4404-90451E79FE21}"/>
              </a:ext>
            </a:extLst>
          </p:cNvPr>
          <p:cNvGrpSpPr/>
          <p:nvPr/>
        </p:nvGrpSpPr>
        <p:grpSpPr>
          <a:xfrm>
            <a:off x="-156089" y="-1"/>
            <a:ext cx="12348089" cy="634258"/>
            <a:chOff x="-156089" y="-1"/>
            <a:chExt cx="12348089" cy="634258"/>
          </a:xfrm>
        </p:grpSpPr>
        <p:sp>
          <p:nvSpPr>
            <p:cNvPr id="18" name="正方形/長方形 17">
              <a:extLst>
                <a:ext uri="{FF2B5EF4-FFF2-40B4-BE49-F238E27FC236}">
                  <a16:creationId xmlns:a16="http://schemas.microsoft.com/office/drawing/2014/main" id="{96891A27-A218-2A9B-DDED-56AABEAE150D}"/>
                </a:ext>
              </a:extLst>
            </p:cNvPr>
            <p:cNvSpPr/>
            <p:nvPr/>
          </p:nvSpPr>
          <p:spPr>
            <a:xfrm>
              <a:off x="0" y="-1"/>
              <a:ext cx="12192000" cy="505841"/>
            </a:xfrm>
            <a:prstGeom prst="rect">
              <a:avLst/>
            </a:prstGeom>
            <a:ln>
              <a:solidFill>
                <a:schemeClr val="tx2">
                  <a:lumMod val="90000"/>
                  <a:lumOff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9" name="タイトル 1">
              <a:extLst>
                <a:ext uri="{FF2B5EF4-FFF2-40B4-BE49-F238E27FC236}">
                  <a16:creationId xmlns:a16="http://schemas.microsoft.com/office/drawing/2014/main" id="{16CC804A-28BB-178F-190E-AA66DD725D67}"/>
                </a:ext>
              </a:extLst>
            </p:cNvPr>
            <p:cNvSpPr txBox="1">
              <a:spLocks/>
            </p:cNvSpPr>
            <p:nvPr/>
          </p:nvSpPr>
          <p:spPr>
            <a:xfrm>
              <a:off x="-156089" y="36280"/>
              <a:ext cx="8610772" cy="5979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solidFill>
                    <a:schemeClr val="bg1"/>
                  </a:solidFill>
                </a:rPr>
                <a:t>・イシュー</a:t>
              </a:r>
              <a:endParaRPr lang="ja-JP" altLang="en-US" sz="2800" dirty="0">
                <a:solidFill>
                  <a:schemeClr val="bg1"/>
                </a:solidFill>
              </a:endParaRPr>
            </a:p>
          </p:txBody>
        </p:sp>
      </p:grpSp>
      <p:sp>
        <p:nvSpPr>
          <p:cNvPr id="11" name="テキスト ボックス 10">
            <a:extLst>
              <a:ext uri="{FF2B5EF4-FFF2-40B4-BE49-F238E27FC236}">
                <a16:creationId xmlns:a16="http://schemas.microsoft.com/office/drawing/2014/main" id="{66F63C44-BF22-8414-150E-558A7EB03B7A}"/>
              </a:ext>
            </a:extLst>
          </p:cNvPr>
          <p:cNvSpPr txBox="1"/>
          <p:nvPr/>
        </p:nvSpPr>
        <p:spPr>
          <a:xfrm>
            <a:off x="845787" y="635070"/>
            <a:ext cx="12349707" cy="400110"/>
          </a:xfrm>
          <a:prstGeom prst="rect">
            <a:avLst/>
          </a:prstGeom>
          <a:noFill/>
        </p:spPr>
        <p:txBody>
          <a:bodyPr wrap="square" rtlCol="0">
            <a:spAutoFit/>
          </a:bodyPr>
          <a:lstStyle/>
          <a:p>
            <a:r>
              <a:rPr kumimoji="1" lang="ja-JP" altLang="en-US" sz="2000" dirty="0"/>
              <a:t>・</a:t>
            </a:r>
            <a:r>
              <a:rPr kumimoji="1" lang="en-US" altLang="ja-JP" sz="2000" dirty="0"/>
              <a:t> </a:t>
            </a:r>
            <a:r>
              <a:rPr kumimoji="1" lang="ja-JP" altLang="en-US" sz="2000" dirty="0"/>
              <a:t>スクロールしていくと下のようなコメントをできるところがあるのでそこでコメントできます</a:t>
            </a:r>
            <a:endParaRPr kumimoji="1" lang="en-US" altLang="ja-JP" sz="2000" dirty="0"/>
          </a:p>
        </p:txBody>
      </p:sp>
      <p:sp>
        <p:nvSpPr>
          <p:cNvPr id="4" name="テキスト ボックス 3">
            <a:extLst>
              <a:ext uri="{FF2B5EF4-FFF2-40B4-BE49-F238E27FC236}">
                <a16:creationId xmlns:a16="http://schemas.microsoft.com/office/drawing/2014/main" id="{B8CF365D-826F-9BB4-48DC-53763B278460}"/>
              </a:ext>
            </a:extLst>
          </p:cNvPr>
          <p:cNvSpPr txBox="1"/>
          <p:nvPr/>
        </p:nvSpPr>
        <p:spPr>
          <a:xfrm>
            <a:off x="845787" y="950813"/>
            <a:ext cx="10292112" cy="400110"/>
          </a:xfrm>
          <a:prstGeom prst="rect">
            <a:avLst/>
          </a:prstGeom>
          <a:noFill/>
        </p:spPr>
        <p:txBody>
          <a:bodyPr wrap="square" rtlCol="0">
            <a:spAutoFit/>
          </a:bodyPr>
          <a:lstStyle/>
          <a:p>
            <a:r>
              <a:rPr kumimoji="1" lang="ja-JP" altLang="en-US" sz="2000" dirty="0"/>
              <a:t>・赤枠にコメントの内容</a:t>
            </a:r>
            <a:endParaRPr kumimoji="1" lang="en-US" altLang="ja-JP" sz="2000" dirty="0"/>
          </a:p>
        </p:txBody>
      </p:sp>
      <p:sp>
        <p:nvSpPr>
          <p:cNvPr id="8" name="テキスト ボックス 7">
            <a:extLst>
              <a:ext uri="{FF2B5EF4-FFF2-40B4-BE49-F238E27FC236}">
                <a16:creationId xmlns:a16="http://schemas.microsoft.com/office/drawing/2014/main" id="{73CA35CC-7A6E-A755-D061-A866642E0031}"/>
              </a:ext>
            </a:extLst>
          </p:cNvPr>
          <p:cNvSpPr txBox="1"/>
          <p:nvPr/>
        </p:nvSpPr>
        <p:spPr>
          <a:xfrm>
            <a:off x="845787" y="1266556"/>
            <a:ext cx="10292112" cy="400110"/>
          </a:xfrm>
          <a:prstGeom prst="rect">
            <a:avLst/>
          </a:prstGeom>
          <a:noFill/>
        </p:spPr>
        <p:txBody>
          <a:bodyPr wrap="square" rtlCol="0">
            <a:spAutoFit/>
          </a:bodyPr>
          <a:lstStyle/>
          <a:p>
            <a:r>
              <a:rPr kumimoji="1" lang="ja-JP" altLang="en-US" sz="2000" dirty="0"/>
              <a:t>・青枠の</a:t>
            </a:r>
            <a:r>
              <a:rPr kumimoji="1" lang="en-US" altLang="ja-JP" sz="2000" dirty="0"/>
              <a:t>[Comment]</a:t>
            </a:r>
            <a:r>
              <a:rPr kumimoji="1" lang="ja-JP" altLang="en-US" sz="2000" dirty="0"/>
              <a:t>をクリックするとコメントできます</a:t>
            </a:r>
            <a:endParaRPr kumimoji="1" lang="en-US" altLang="ja-JP" sz="2000" dirty="0"/>
          </a:p>
        </p:txBody>
      </p:sp>
      <p:pic>
        <p:nvPicPr>
          <p:cNvPr id="6" name="図 5" descr="グラフィカル ユーザー インターフェイス, テキスト, アプリケーション, メール&#10;&#10;自動的に生成された説明">
            <a:extLst>
              <a:ext uri="{FF2B5EF4-FFF2-40B4-BE49-F238E27FC236}">
                <a16:creationId xmlns:a16="http://schemas.microsoft.com/office/drawing/2014/main" id="{FA329C5A-49F2-4D76-5FC5-38995859F043}"/>
              </a:ext>
            </a:extLst>
          </p:cNvPr>
          <p:cNvPicPr>
            <a:picLocks noChangeAspect="1"/>
          </p:cNvPicPr>
          <p:nvPr/>
        </p:nvPicPr>
        <p:blipFill rotWithShape="1">
          <a:blip r:embed="rId2">
            <a:extLst>
              <a:ext uri="{28A0092B-C50C-407E-A947-70E740481C1C}">
                <a14:useLocalDpi xmlns:a14="http://schemas.microsoft.com/office/drawing/2010/main" val="0"/>
              </a:ext>
            </a:extLst>
          </a:blip>
          <a:srcRect l="2423" t="32409" r="29374" b="26143"/>
          <a:stretch/>
        </p:blipFill>
        <p:spPr>
          <a:xfrm>
            <a:off x="433156" y="1898042"/>
            <a:ext cx="11325687" cy="3869712"/>
          </a:xfrm>
          <a:prstGeom prst="rect">
            <a:avLst/>
          </a:prstGeom>
          <a:ln>
            <a:noFill/>
          </a:ln>
          <a:effectLst>
            <a:outerShdw blurRad="292100" dist="139700" dir="2700000" algn="tl" rotWithShape="0">
              <a:srgbClr val="333333">
                <a:alpha val="65000"/>
              </a:srgbClr>
            </a:outerShdw>
          </a:effectLst>
        </p:spPr>
      </p:pic>
      <p:sp>
        <p:nvSpPr>
          <p:cNvPr id="14" name="正方形/長方形 13">
            <a:extLst>
              <a:ext uri="{FF2B5EF4-FFF2-40B4-BE49-F238E27FC236}">
                <a16:creationId xmlns:a16="http://schemas.microsoft.com/office/drawing/2014/main" id="{BCD3ACCA-4F95-490A-39EA-818998B2AAFA}"/>
              </a:ext>
            </a:extLst>
          </p:cNvPr>
          <p:cNvSpPr/>
          <p:nvPr/>
        </p:nvSpPr>
        <p:spPr>
          <a:xfrm>
            <a:off x="1223889" y="2940148"/>
            <a:ext cx="10114671" cy="1772529"/>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a:extLst>
              <a:ext uri="{FF2B5EF4-FFF2-40B4-BE49-F238E27FC236}">
                <a16:creationId xmlns:a16="http://schemas.microsoft.com/office/drawing/2014/main" id="{EACB9295-924C-4B9C-6F18-79F6F753C9E9}"/>
              </a:ext>
            </a:extLst>
          </p:cNvPr>
          <p:cNvSpPr/>
          <p:nvPr/>
        </p:nvSpPr>
        <p:spPr>
          <a:xfrm>
            <a:off x="10016197" y="4740813"/>
            <a:ext cx="1322363" cy="548640"/>
          </a:xfrm>
          <a:prstGeom prst="rect">
            <a:avLst/>
          </a:prstGeom>
          <a:noFill/>
          <a:ln w="762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16000539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グループ化 16">
            <a:extLst>
              <a:ext uri="{FF2B5EF4-FFF2-40B4-BE49-F238E27FC236}">
                <a16:creationId xmlns:a16="http://schemas.microsoft.com/office/drawing/2014/main" id="{96FDB512-5415-DFF0-4404-90451E79FE21}"/>
              </a:ext>
            </a:extLst>
          </p:cNvPr>
          <p:cNvGrpSpPr/>
          <p:nvPr/>
        </p:nvGrpSpPr>
        <p:grpSpPr>
          <a:xfrm>
            <a:off x="-156089" y="-1"/>
            <a:ext cx="12348089" cy="634258"/>
            <a:chOff x="-156089" y="-1"/>
            <a:chExt cx="12348089" cy="634258"/>
          </a:xfrm>
        </p:grpSpPr>
        <p:sp>
          <p:nvSpPr>
            <p:cNvPr id="18" name="正方形/長方形 17">
              <a:extLst>
                <a:ext uri="{FF2B5EF4-FFF2-40B4-BE49-F238E27FC236}">
                  <a16:creationId xmlns:a16="http://schemas.microsoft.com/office/drawing/2014/main" id="{96891A27-A218-2A9B-DDED-56AABEAE150D}"/>
                </a:ext>
              </a:extLst>
            </p:cNvPr>
            <p:cNvSpPr/>
            <p:nvPr/>
          </p:nvSpPr>
          <p:spPr>
            <a:xfrm>
              <a:off x="0" y="-1"/>
              <a:ext cx="12192000" cy="505841"/>
            </a:xfrm>
            <a:prstGeom prst="rect">
              <a:avLst/>
            </a:prstGeom>
            <a:ln>
              <a:solidFill>
                <a:schemeClr val="tx2">
                  <a:lumMod val="90000"/>
                  <a:lumOff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9" name="タイトル 1">
              <a:extLst>
                <a:ext uri="{FF2B5EF4-FFF2-40B4-BE49-F238E27FC236}">
                  <a16:creationId xmlns:a16="http://schemas.microsoft.com/office/drawing/2014/main" id="{16CC804A-28BB-178F-190E-AA66DD725D67}"/>
                </a:ext>
              </a:extLst>
            </p:cNvPr>
            <p:cNvSpPr txBox="1">
              <a:spLocks/>
            </p:cNvSpPr>
            <p:nvPr/>
          </p:nvSpPr>
          <p:spPr>
            <a:xfrm>
              <a:off x="-156089" y="36280"/>
              <a:ext cx="8610772" cy="5979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solidFill>
                    <a:schemeClr val="bg1"/>
                  </a:solidFill>
                </a:rPr>
                <a:t>・イシュー</a:t>
              </a:r>
              <a:endParaRPr lang="ja-JP" altLang="en-US" sz="2800" dirty="0">
                <a:solidFill>
                  <a:schemeClr val="bg1"/>
                </a:solidFill>
              </a:endParaRPr>
            </a:p>
          </p:txBody>
        </p:sp>
      </p:grpSp>
      <p:sp>
        <p:nvSpPr>
          <p:cNvPr id="8" name="テキスト ボックス 7">
            <a:extLst>
              <a:ext uri="{FF2B5EF4-FFF2-40B4-BE49-F238E27FC236}">
                <a16:creationId xmlns:a16="http://schemas.microsoft.com/office/drawing/2014/main" id="{73CA35CC-7A6E-A755-D061-A866642E0031}"/>
              </a:ext>
            </a:extLst>
          </p:cNvPr>
          <p:cNvSpPr txBox="1"/>
          <p:nvPr/>
        </p:nvSpPr>
        <p:spPr>
          <a:xfrm>
            <a:off x="3179298" y="573401"/>
            <a:ext cx="8610771" cy="400110"/>
          </a:xfrm>
          <a:prstGeom prst="rect">
            <a:avLst/>
          </a:prstGeom>
          <a:noFill/>
        </p:spPr>
        <p:txBody>
          <a:bodyPr wrap="square" rtlCol="0">
            <a:spAutoFit/>
          </a:bodyPr>
          <a:lstStyle/>
          <a:p>
            <a:r>
              <a:rPr kumimoji="1" lang="ja-JP" altLang="en-US" sz="2000" dirty="0"/>
              <a:t>・赤枠のように</a:t>
            </a:r>
            <a:r>
              <a:rPr kumimoji="1" lang="en-US" altLang="ja-JP" sz="2000" dirty="0"/>
              <a:t>@</a:t>
            </a:r>
            <a:r>
              <a:rPr kumimoji="1" lang="ja-JP" altLang="en-US" sz="2000" dirty="0"/>
              <a:t>を入力するとメンションすることができます</a:t>
            </a:r>
            <a:endParaRPr kumimoji="1" lang="en-US" altLang="ja-JP" sz="2000" dirty="0"/>
          </a:p>
        </p:txBody>
      </p:sp>
      <p:pic>
        <p:nvPicPr>
          <p:cNvPr id="6" name="図 5" descr="グラフィカル ユーザー インターフェイス, テキスト, アプリケーション, メール&#10;&#10;自動的に生成された説明">
            <a:extLst>
              <a:ext uri="{FF2B5EF4-FFF2-40B4-BE49-F238E27FC236}">
                <a16:creationId xmlns:a16="http://schemas.microsoft.com/office/drawing/2014/main" id="{6E19C575-2F4B-0C85-E0DB-872F1789320B}"/>
              </a:ext>
            </a:extLst>
          </p:cNvPr>
          <p:cNvPicPr>
            <a:picLocks noChangeAspect="1"/>
          </p:cNvPicPr>
          <p:nvPr/>
        </p:nvPicPr>
        <p:blipFill rotWithShape="1">
          <a:blip r:embed="rId2">
            <a:extLst>
              <a:ext uri="{28A0092B-C50C-407E-A947-70E740481C1C}">
                <a14:useLocalDpi xmlns:a14="http://schemas.microsoft.com/office/drawing/2010/main" val="0"/>
              </a:ext>
            </a:extLst>
          </a:blip>
          <a:srcRect t="35275" r="73923" b="36609"/>
          <a:stretch/>
        </p:blipFill>
        <p:spPr>
          <a:xfrm>
            <a:off x="0" y="542121"/>
            <a:ext cx="3179298" cy="1927274"/>
          </a:xfrm>
          <a:prstGeom prst="rect">
            <a:avLst/>
          </a:prstGeom>
          <a:ln>
            <a:noFill/>
          </a:ln>
          <a:effectLst>
            <a:outerShdw blurRad="292100" dist="139700" dir="2700000" algn="tl" rotWithShape="0">
              <a:srgbClr val="333333">
                <a:alpha val="65000"/>
              </a:srgbClr>
            </a:outerShdw>
          </a:effectLst>
        </p:spPr>
      </p:pic>
      <p:pic>
        <p:nvPicPr>
          <p:cNvPr id="15" name="図 14" descr="グラフィカル ユーザー インターフェイス, テキスト, アプリケーション, メール&#10;&#10;自動的に生成された説明">
            <a:extLst>
              <a:ext uri="{FF2B5EF4-FFF2-40B4-BE49-F238E27FC236}">
                <a16:creationId xmlns:a16="http://schemas.microsoft.com/office/drawing/2014/main" id="{2978DD9F-495A-C107-0CB8-23F4D5E0F854}"/>
              </a:ext>
            </a:extLst>
          </p:cNvPr>
          <p:cNvPicPr>
            <a:picLocks noChangeAspect="1"/>
          </p:cNvPicPr>
          <p:nvPr/>
        </p:nvPicPr>
        <p:blipFill rotWithShape="1">
          <a:blip r:embed="rId3">
            <a:extLst>
              <a:ext uri="{28A0092B-C50C-407E-A947-70E740481C1C}">
                <a14:useLocalDpi xmlns:a14="http://schemas.microsoft.com/office/drawing/2010/main" val="0"/>
              </a:ext>
            </a:extLst>
          </a:blip>
          <a:srcRect t="36082" r="66605" b="31062"/>
          <a:stretch/>
        </p:blipFill>
        <p:spPr>
          <a:xfrm>
            <a:off x="0" y="2505676"/>
            <a:ext cx="4071452" cy="2252191"/>
          </a:xfrm>
          <a:prstGeom prst="rect">
            <a:avLst/>
          </a:prstGeom>
          <a:ln>
            <a:noFill/>
          </a:ln>
          <a:effectLst>
            <a:outerShdw blurRad="292100" dist="139700" dir="2700000" algn="tl" rotWithShape="0">
              <a:srgbClr val="333333">
                <a:alpha val="65000"/>
              </a:srgbClr>
            </a:outerShdw>
          </a:effectLst>
        </p:spPr>
      </p:pic>
      <p:pic>
        <p:nvPicPr>
          <p:cNvPr id="22" name="図 21" descr="グラフィカル ユーザー インターフェイス, テキスト, アプリケーション, メール&#10;&#10;自動的に生成された説明">
            <a:extLst>
              <a:ext uri="{FF2B5EF4-FFF2-40B4-BE49-F238E27FC236}">
                <a16:creationId xmlns:a16="http://schemas.microsoft.com/office/drawing/2014/main" id="{B3F6FD48-6C60-4EE0-573D-8C48641DD7BC}"/>
              </a:ext>
            </a:extLst>
          </p:cNvPr>
          <p:cNvPicPr>
            <a:picLocks noChangeAspect="1"/>
          </p:cNvPicPr>
          <p:nvPr/>
        </p:nvPicPr>
        <p:blipFill rotWithShape="1">
          <a:blip r:embed="rId4">
            <a:extLst>
              <a:ext uri="{28A0092B-C50C-407E-A947-70E740481C1C}">
                <a14:useLocalDpi xmlns:a14="http://schemas.microsoft.com/office/drawing/2010/main" val="0"/>
              </a:ext>
            </a:extLst>
          </a:blip>
          <a:srcRect t="35275" r="31808" b="36609"/>
          <a:stretch/>
        </p:blipFill>
        <p:spPr>
          <a:xfrm>
            <a:off x="-96729" y="4894446"/>
            <a:ext cx="8314006" cy="1927274"/>
          </a:xfrm>
          <a:prstGeom prst="rect">
            <a:avLst/>
          </a:prstGeom>
          <a:ln>
            <a:noFill/>
          </a:ln>
          <a:effectLst>
            <a:outerShdw blurRad="292100" dist="139700" dir="2700000" algn="tl" rotWithShape="0">
              <a:srgbClr val="333333">
                <a:alpha val="65000"/>
              </a:srgbClr>
            </a:outerShdw>
          </a:effectLst>
        </p:spPr>
      </p:pic>
      <p:sp>
        <p:nvSpPr>
          <p:cNvPr id="25" name="テキスト ボックス 24">
            <a:extLst>
              <a:ext uri="{FF2B5EF4-FFF2-40B4-BE49-F238E27FC236}">
                <a16:creationId xmlns:a16="http://schemas.microsoft.com/office/drawing/2014/main" id="{0EEBF4DC-0E2F-65DF-24CC-FA0873BFD8F5}"/>
              </a:ext>
            </a:extLst>
          </p:cNvPr>
          <p:cNvSpPr txBox="1"/>
          <p:nvPr/>
        </p:nvSpPr>
        <p:spPr>
          <a:xfrm>
            <a:off x="3179298" y="982089"/>
            <a:ext cx="8854611" cy="400110"/>
          </a:xfrm>
          <a:prstGeom prst="rect">
            <a:avLst/>
          </a:prstGeom>
          <a:noFill/>
        </p:spPr>
        <p:txBody>
          <a:bodyPr wrap="square" rtlCol="0">
            <a:spAutoFit/>
          </a:bodyPr>
          <a:lstStyle/>
          <a:p>
            <a:r>
              <a:rPr kumimoji="1" lang="ja-JP" altLang="en-US" sz="2000" dirty="0"/>
              <a:t>・青枠のように</a:t>
            </a:r>
            <a:r>
              <a:rPr kumimoji="1" lang="en-US" altLang="ja-JP" sz="2000" dirty="0"/>
              <a:t>#</a:t>
            </a:r>
            <a:r>
              <a:rPr kumimoji="1" lang="ja-JP" altLang="en-US" sz="2000" dirty="0"/>
              <a:t>を入力するとプルリクエストの</a:t>
            </a:r>
            <a:r>
              <a:rPr kumimoji="1" lang="en-US" altLang="ja-JP" sz="2000" dirty="0"/>
              <a:t>URL</a:t>
            </a:r>
            <a:r>
              <a:rPr kumimoji="1" lang="ja-JP" altLang="en-US" sz="2000" dirty="0"/>
              <a:t>を張ることができます</a:t>
            </a:r>
            <a:endParaRPr kumimoji="1" lang="en-US" altLang="ja-JP" sz="2000" dirty="0"/>
          </a:p>
        </p:txBody>
      </p:sp>
      <p:sp>
        <p:nvSpPr>
          <p:cNvPr id="26" name="テキスト ボックス 25">
            <a:extLst>
              <a:ext uri="{FF2B5EF4-FFF2-40B4-BE49-F238E27FC236}">
                <a16:creationId xmlns:a16="http://schemas.microsoft.com/office/drawing/2014/main" id="{3B7305E7-2A8A-8924-812D-11ABC044F278}"/>
              </a:ext>
            </a:extLst>
          </p:cNvPr>
          <p:cNvSpPr txBox="1"/>
          <p:nvPr/>
        </p:nvSpPr>
        <p:spPr>
          <a:xfrm>
            <a:off x="3179297" y="1357624"/>
            <a:ext cx="8610771" cy="400110"/>
          </a:xfrm>
          <a:prstGeom prst="rect">
            <a:avLst/>
          </a:prstGeom>
          <a:noFill/>
        </p:spPr>
        <p:txBody>
          <a:bodyPr wrap="square" rtlCol="0">
            <a:spAutoFit/>
          </a:bodyPr>
          <a:lstStyle/>
          <a:p>
            <a:r>
              <a:rPr kumimoji="1" lang="ja-JP" altLang="en-US" sz="2000" dirty="0"/>
              <a:t>・紫枠のように画像をコピペすることもできます</a:t>
            </a:r>
            <a:endParaRPr kumimoji="1" lang="en-US" altLang="ja-JP" sz="2000" dirty="0"/>
          </a:p>
        </p:txBody>
      </p:sp>
      <p:sp>
        <p:nvSpPr>
          <p:cNvPr id="28" name="正方形/長方形 27">
            <a:extLst>
              <a:ext uri="{FF2B5EF4-FFF2-40B4-BE49-F238E27FC236}">
                <a16:creationId xmlns:a16="http://schemas.microsoft.com/office/drawing/2014/main" id="{5A4B2295-204D-7B2A-52BC-013A308D4F39}"/>
              </a:ext>
            </a:extLst>
          </p:cNvPr>
          <p:cNvSpPr/>
          <p:nvPr/>
        </p:nvSpPr>
        <p:spPr>
          <a:xfrm>
            <a:off x="815926" y="1083212"/>
            <a:ext cx="2519461" cy="1285885"/>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正方形/長方形 28">
            <a:extLst>
              <a:ext uri="{FF2B5EF4-FFF2-40B4-BE49-F238E27FC236}">
                <a16:creationId xmlns:a16="http://schemas.microsoft.com/office/drawing/2014/main" id="{0CD33E46-4B22-6F75-A728-D26D0C0DDA65}"/>
              </a:ext>
            </a:extLst>
          </p:cNvPr>
          <p:cNvSpPr/>
          <p:nvPr/>
        </p:nvSpPr>
        <p:spPr>
          <a:xfrm>
            <a:off x="815925" y="2605974"/>
            <a:ext cx="3376247" cy="2288472"/>
          </a:xfrm>
          <a:prstGeom prst="rect">
            <a:avLst/>
          </a:prstGeom>
          <a:noFill/>
          <a:ln w="762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正方形/長方形 29">
            <a:extLst>
              <a:ext uri="{FF2B5EF4-FFF2-40B4-BE49-F238E27FC236}">
                <a16:creationId xmlns:a16="http://schemas.microsoft.com/office/drawing/2014/main" id="{8F7B2F7A-32EF-A5D2-AB4F-D23B7CC45E22}"/>
              </a:ext>
            </a:extLst>
          </p:cNvPr>
          <p:cNvSpPr/>
          <p:nvPr/>
        </p:nvSpPr>
        <p:spPr>
          <a:xfrm>
            <a:off x="520505" y="5086880"/>
            <a:ext cx="7934178" cy="1734840"/>
          </a:xfrm>
          <a:prstGeom prst="rect">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57239476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グループ化 16">
            <a:extLst>
              <a:ext uri="{FF2B5EF4-FFF2-40B4-BE49-F238E27FC236}">
                <a16:creationId xmlns:a16="http://schemas.microsoft.com/office/drawing/2014/main" id="{96FDB512-5415-DFF0-4404-90451E79FE21}"/>
              </a:ext>
            </a:extLst>
          </p:cNvPr>
          <p:cNvGrpSpPr/>
          <p:nvPr/>
        </p:nvGrpSpPr>
        <p:grpSpPr>
          <a:xfrm>
            <a:off x="-156089" y="-1"/>
            <a:ext cx="12348089" cy="634258"/>
            <a:chOff x="-156089" y="-1"/>
            <a:chExt cx="12348089" cy="634258"/>
          </a:xfrm>
        </p:grpSpPr>
        <p:sp>
          <p:nvSpPr>
            <p:cNvPr id="18" name="正方形/長方形 17">
              <a:extLst>
                <a:ext uri="{FF2B5EF4-FFF2-40B4-BE49-F238E27FC236}">
                  <a16:creationId xmlns:a16="http://schemas.microsoft.com/office/drawing/2014/main" id="{96891A27-A218-2A9B-DDED-56AABEAE150D}"/>
                </a:ext>
              </a:extLst>
            </p:cNvPr>
            <p:cNvSpPr/>
            <p:nvPr/>
          </p:nvSpPr>
          <p:spPr>
            <a:xfrm>
              <a:off x="0" y="-1"/>
              <a:ext cx="12192000" cy="505841"/>
            </a:xfrm>
            <a:prstGeom prst="rect">
              <a:avLst/>
            </a:prstGeom>
            <a:ln>
              <a:solidFill>
                <a:schemeClr val="tx2">
                  <a:lumMod val="90000"/>
                  <a:lumOff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9" name="タイトル 1">
              <a:extLst>
                <a:ext uri="{FF2B5EF4-FFF2-40B4-BE49-F238E27FC236}">
                  <a16:creationId xmlns:a16="http://schemas.microsoft.com/office/drawing/2014/main" id="{16CC804A-28BB-178F-190E-AA66DD725D67}"/>
                </a:ext>
              </a:extLst>
            </p:cNvPr>
            <p:cNvSpPr txBox="1">
              <a:spLocks/>
            </p:cNvSpPr>
            <p:nvPr/>
          </p:nvSpPr>
          <p:spPr>
            <a:xfrm>
              <a:off x="-156089" y="36280"/>
              <a:ext cx="8610772" cy="5979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solidFill>
                    <a:schemeClr val="bg1"/>
                  </a:solidFill>
                </a:rPr>
                <a:t>・イシュー</a:t>
              </a:r>
              <a:endParaRPr lang="ja-JP" altLang="en-US" sz="2800" dirty="0">
                <a:solidFill>
                  <a:schemeClr val="bg1"/>
                </a:solidFill>
              </a:endParaRPr>
            </a:p>
          </p:txBody>
        </p:sp>
      </p:grpSp>
      <p:sp>
        <p:nvSpPr>
          <p:cNvPr id="11" name="テキスト ボックス 10">
            <a:extLst>
              <a:ext uri="{FF2B5EF4-FFF2-40B4-BE49-F238E27FC236}">
                <a16:creationId xmlns:a16="http://schemas.microsoft.com/office/drawing/2014/main" id="{66F63C44-BF22-8414-150E-558A7EB03B7A}"/>
              </a:ext>
            </a:extLst>
          </p:cNvPr>
          <p:cNvSpPr txBox="1"/>
          <p:nvPr/>
        </p:nvSpPr>
        <p:spPr>
          <a:xfrm>
            <a:off x="845787" y="635070"/>
            <a:ext cx="12349707" cy="400110"/>
          </a:xfrm>
          <a:prstGeom prst="rect">
            <a:avLst/>
          </a:prstGeom>
          <a:noFill/>
        </p:spPr>
        <p:txBody>
          <a:bodyPr wrap="square" rtlCol="0">
            <a:spAutoFit/>
          </a:bodyPr>
          <a:lstStyle/>
          <a:p>
            <a:r>
              <a:rPr kumimoji="1" lang="ja-JP" altLang="en-US" sz="2000" dirty="0"/>
              <a:t>・</a:t>
            </a:r>
            <a:r>
              <a:rPr kumimoji="1" lang="en-US" altLang="ja-JP" sz="2000" dirty="0"/>
              <a:t> </a:t>
            </a:r>
            <a:r>
              <a:rPr kumimoji="1" lang="ja-JP" altLang="en-US" sz="2000" dirty="0"/>
              <a:t>赤枠の</a:t>
            </a:r>
            <a:r>
              <a:rPr kumimoji="1" lang="en-US" altLang="ja-JP" sz="2000" dirty="0"/>
              <a:t>[Preview]</a:t>
            </a:r>
            <a:r>
              <a:rPr kumimoji="1" lang="ja-JP" altLang="en-US" sz="2000" dirty="0"/>
              <a:t>をクリックするとコメントしたときにどのように見えるかを表示してくれます</a:t>
            </a:r>
            <a:endParaRPr kumimoji="1" lang="en-US" altLang="ja-JP" sz="2000" dirty="0"/>
          </a:p>
        </p:txBody>
      </p:sp>
      <p:pic>
        <p:nvPicPr>
          <p:cNvPr id="2" name="図 1" descr="グラフィカル ユーザー インターフェイス, テキスト, アプリケーション, Word&#10;&#10;自動的に生成された説明">
            <a:extLst>
              <a:ext uri="{FF2B5EF4-FFF2-40B4-BE49-F238E27FC236}">
                <a16:creationId xmlns:a16="http://schemas.microsoft.com/office/drawing/2014/main" id="{A1A6EF3F-73E3-A3DA-3202-7751885674A3}"/>
              </a:ext>
            </a:extLst>
          </p:cNvPr>
          <p:cNvPicPr>
            <a:picLocks noChangeAspect="1"/>
          </p:cNvPicPr>
          <p:nvPr/>
        </p:nvPicPr>
        <p:blipFill rotWithShape="1">
          <a:blip r:embed="rId2">
            <a:extLst>
              <a:ext uri="{28A0092B-C50C-407E-A947-70E740481C1C}">
                <a14:useLocalDpi xmlns:a14="http://schemas.microsoft.com/office/drawing/2010/main" val="0"/>
              </a:ext>
            </a:extLst>
          </a:blip>
          <a:srcRect t="23059" r="29374" b="7261"/>
          <a:stretch/>
        </p:blipFill>
        <p:spPr>
          <a:xfrm>
            <a:off x="956603" y="1039556"/>
            <a:ext cx="10424160" cy="5782164"/>
          </a:xfrm>
          <a:prstGeom prst="rect">
            <a:avLst/>
          </a:prstGeom>
        </p:spPr>
      </p:pic>
      <p:sp>
        <p:nvSpPr>
          <p:cNvPr id="3" name="正方形/長方形 2">
            <a:extLst>
              <a:ext uri="{FF2B5EF4-FFF2-40B4-BE49-F238E27FC236}">
                <a16:creationId xmlns:a16="http://schemas.microsoft.com/office/drawing/2014/main" id="{B3AA0FC6-362F-E3CE-849C-F45528863524}"/>
              </a:ext>
            </a:extLst>
          </p:cNvPr>
          <p:cNvSpPr/>
          <p:nvPr/>
        </p:nvSpPr>
        <p:spPr>
          <a:xfrm>
            <a:off x="2715065" y="1209822"/>
            <a:ext cx="1139483" cy="59084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200334642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グループ化 16">
            <a:extLst>
              <a:ext uri="{FF2B5EF4-FFF2-40B4-BE49-F238E27FC236}">
                <a16:creationId xmlns:a16="http://schemas.microsoft.com/office/drawing/2014/main" id="{96FDB512-5415-DFF0-4404-90451E79FE21}"/>
              </a:ext>
            </a:extLst>
          </p:cNvPr>
          <p:cNvGrpSpPr/>
          <p:nvPr/>
        </p:nvGrpSpPr>
        <p:grpSpPr>
          <a:xfrm>
            <a:off x="-156089" y="-1"/>
            <a:ext cx="12348089" cy="634258"/>
            <a:chOff x="-156089" y="-1"/>
            <a:chExt cx="12348089" cy="634258"/>
          </a:xfrm>
        </p:grpSpPr>
        <p:sp>
          <p:nvSpPr>
            <p:cNvPr id="18" name="正方形/長方形 17">
              <a:extLst>
                <a:ext uri="{FF2B5EF4-FFF2-40B4-BE49-F238E27FC236}">
                  <a16:creationId xmlns:a16="http://schemas.microsoft.com/office/drawing/2014/main" id="{96891A27-A218-2A9B-DDED-56AABEAE150D}"/>
                </a:ext>
              </a:extLst>
            </p:cNvPr>
            <p:cNvSpPr/>
            <p:nvPr/>
          </p:nvSpPr>
          <p:spPr>
            <a:xfrm>
              <a:off x="0" y="-1"/>
              <a:ext cx="12192000" cy="505841"/>
            </a:xfrm>
            <a:prstGeom prst="rect">
              <a:avLst/>
            </a:prstGeom>
            <a:ln>
              <a:solidFill>
                <a:schemeClr val="tx2">
                  <a:lumMod val="90000"/>
                  <a:lumOff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9" name="タイトル 1">
              <a:extLst>
                <a:ext uri="{FF2B5EF4-FFF2-40B4-BE49-F238E27FC236}">
                  <a16:creationId xmlns:a16="http://schemas.microsoft.com/office/drawing/2014/main" id="{16CC804A-28BB-178F-190E-AA66DD725D67}"/>
                </a:ext>
              </a:extLst>
            </p:cNvPr>
            <p:cNvSpPr txBox="1">
              <a:spLocks/>
            </p:cNvSpPr>
            <p:nvPr/>
          </p:nvSpPr>
          <p:spPr>
            <a:xfrm>
              <a:off x="-156089" y="36280"/>
              <a:ext cx="8610772" cy="5979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solidFill>
                    <a:schemeClr val="bg1"/>
                  </a:solidFill>
                </a:rPr>
                <a:t>・イシュー</a:t>
              </a:r>
              <a:endParaRPr lang="ja-JP" altLang="en-US" sz="2800" dirty="0">
                <a:solidFill>
                  <a:schemeClr val="bg1"/>
                </a:solidFill>
              </a:endParaRPr>
            </a:p>
          </p:txBody>
        </p:sp>
      </p:grpSp>
      <p:sp>
        <p:nvSpPr>
          <p:cNvPr id="11" name="テキスト ボックス 10">
            <a:extLst>
              <a:ext uri="{FF2B5EF4-FFF2-40B4-BE49-F238E27FC236}">
                <a16:creationId xmlns:a16="http://schemas.microsoft.com/office/drawing/2014/main" id="{66F63C44-BF22-8414-150E-558A7EB03B7A}"/>
              </a:ext>
            </a:extLst>
          </p:cNvPr>
          <p:cNvSpPr txBox="1"/>
          <p:nvPr/>
        </p:nvSpPr>
        <p:spPr>
          <a:xfrm>
            <a:off x="845787" y="635070"/>
            <a:ext cx="12349707" cy="707886"/>
          </a:xfrm>
          <a:prstGeom prst="rect">
            <a:avLst/>
          </a:prstGeom>
          <a:noFill/>
        </p:spPr>
        <p:txBody>
          <a:bodyPr wrap="square" rtlCol="0">
            <a:spAutoFit/>
          </a:bodyPr>
          <a:lstStyle/>
          <a:p>
            <a:r>
              <a:rPr kumimoji="1" lang="ja-JP" altLang="en-US" sz="2000" dirty="0"/>
              <a:t>・</a:t>
            </a:r>
            <a:r>
              <a:rPr kumimoji="1" lang="en-US" altLang="ja-JP" sz="2000" dirty="0"/>
              <a:t> </a:t>
            </a:r>
            <a:r>
              <a:rPr kumimoji="1" lang="ja-JP" altLang="en-US" sz="2000" dirty="0"/>
              <a:t>このようにイッシューはコメントをすることでほかのユーザとの</a:t>
            </a:r>
            <a:endParaRPr kumimoji="1" lang="en-US" altLang="ja-JP" sz="2000" dirty="0"/>
          </a:p>
          <a:p>
            <a:r>
              <a:rPr kumimoji="1" lang="ja-JP" altLang="en-US" sz="2000" dirty="0"/>
              <a:t>　情報交換をすることができます</a:t>
            </a:r>
            <a:endParaRPr kumimoji="1" lang="en-US" altLang="ja-JP" sz="2000" dirty="0"/>
          </a:p>
        </p:txBody>
      </p:sp>
      <p:sp>
        <p:nvSpPr>
          <p:cNvPr id="4" name="テキスト ボックス 3">
            <a:extLst>
              <a:ext uri="{FF2B5EF4-FFF2-40B4-BE49-F238E27FC236}">
                <a16:creationId xmlns:a16="http://schemas.microsoft.com/office/drawing/2014/main" id="{5898077E-7EB3-11CA-8B7E-2F5A7650BA51}"/>
              </a:ext>
            </a:extLst>
          </p:cNvPr>
          <p:cNvSpPr txBox="1"/>
          <p:nvPr/>
        </p:nvSpPr>
        <p:spPr>
          <a:xfrm>
            <a:off x="845787" y="1611064"/>
            <a:ext cx="12349707" cy="400110"/>
          </a:xfrm>
          <a:prstGeom prst="rect">
            <a:avLst/>
          </a:prstGeom>
          <a:noFill/>
        </p:spPr>
        <p:txBody>
          <a:bodyPr wrap="square" rtlCol="0">
            <a:spAutoFit/>
          </a:bodyPr>
          <a:lstStyle/>
          <a:p>
            <a:r>
              <a:rPr kumimoji="1" lang="ja-JP" altLang="en-US" sz="2000" dirty="0"/>
              <a:t>・ここでイシューとプルリクエストは何が違うの？と思うかもしれません</a:t>
            </a:r>
            <a:endParaRPr kumimoji="1" lang="en-US" altLang="ja-JP" sz="2000" dirty="0"/>
          </a:p>
        </p:txBody>
      </p:sp>
      <p:sp>
        <p:nvSpPr>
          <p:cNvPr id="5" name="テキスト ボックス 4">
            <a:extLst>
              <a:ext uri="{FF2B5EF4-FFF2-40B4-BE49-F238E27FC236}">
                <a16:creationId xmlns:a16="http://schemas.microsoft.com/office/drawing/2014/main" id="{309EC38E-F3B4-16D2-3A01-82FA566F31B6}"/>
              </a:ext>
            </a:extLst>
          </p:cNvPr>
          <p:cNvSpPr txBox="1"/>
          <p:nvPr/>
        </p:nvSpPr>
        <p:spPr>
          <a:xfrm>
            <a:off x="845786" y="2279282"/>
            <a:ext cx="12349707" cy="400110"/>
          </a:xfrm>
          <a:prstGeom prst="rect">
            <a:avLst/>
          </a:prstGeom>
          <a:noFill/>
        </p:spPr>
        <p:txBody>
          <a:bodyPr wrap="square" rtlCol="0">
            <a:spAutoFit/>
          </a:bodyPr>
          <a:lstStyle/>
          <a:p>
            <a:r>
              <a:rPr kumimoji="1" lang="ja-JP" altLang="en-US" sz="2000" dirty="0"/>
              <a:t>・イッシューは主に何か問題やトラブルもしくは情報交換の時に使用します</a:t>
            </a:r>
            <a:endParaRPr kumimoji="1" lang="en-US" altLang="ja-JP" sz="2000" dirty="0"/>
          </a:p>
        </p:txBody>
      </p:sp>
      <p:sp>
        <p:nvSpPr>
          <p:cNvPr id="6" name="テキスト ボックス 5">
            <a:extLst>
              <a:ext uri="{FF2B5EF4-FFF2-40B4-BE49-F238E27FC236}">
                <a16:creationId xmlns:a16="http://schemas.microsoft.com/office/drawing/2014/main" id="{7C3E7254-A681-8DCF-44A6-974DC4B7E137}"/>
              </a:ext>
            </a:extLst>
          </p:cNvPr>
          <p:cNvSpPr txBox="1"/>
          <p:nvPr/>
        </p:nvSpPr>
        <p:spPr>
          <a:xfrm>
            <a:off x="845786" y="2947500"/>
            <a:ext cx="12349707" cy="707886"/>
          </a:xfrm>
          <a:prstGeom prst="rect">
            <a:avLst/>
          </a:prstGeom>
          <a:noFill/>
        </p:spPr>
        <p:txBody>
          <a:bodyPr wrap="square" rtlCol="0">
            <a:spAutoFit/>
          </a:bodyPr>
          <a:lstStyle/>
          <a:p>
            <a:r>
              <a:rPr kumimoji="1" lang="ja-JP" altLang="en-US" sz="2000" dirty="0"/>
              <a:t>・プルリクエストはブランチをマージするときにマージしたいんですけどしてもいいですか？</a:t>
            </a:r>
            <a:endParaRPr kumimoji="1" lang="en-US" altLang="ja-JP" sz="2000" dirty="0"/>
          </a:p>
          <a:p>
            <a:r>
              <a:rPr kumimoji="1" lang="ja-JP" altLang="en-US" sz="2000" dirty="0"/>
              <a:t>　みたいな、マージをする際のレビューのために使います</a:t>
            </a:r>
            <a:endParaRPr kumimoji="1" lang="en-US" altLang="ja-JP" sz="2000" dirty="0"/>
          </a:p>
        </p:txBody>
      </p:sp>
      <p:sp>
        <p:nvSpPr>
          <p:cNvPr id="7" name="テキスト ボックス 6">
            <a:extLst>
              <a:ext uri="{FF2B5EF4-FFF2-40B4-BE49-F238E27FC236}">
                <a16:creationId xmlns:a16="http://schemas.microsoft.com/office/drawing/2014/main" id="{8E045A58-A42E-13AC-4B99-12C43D57DDF5}"/>
              </a:ext>
            </a:extLst>
          </p:cNvPr>
          <p:cNvSpPr txBox="1"/>
          <p:nvPr/>
        </p:nvSpPr>
        <p:spPr>
          <a:xfrm>
            <a:off x="845785" y="3923494"/>
            <a:ext cx="12349707" cy="1015663"/>
          </a:xfrm>
          <a:prstGeom prst="rect">
            <a:avLst/>
          </a:prstGeom>
          <a:noFill/>
        </p:spPr>
        <p:txBody>
          <a:bodyPr wrap="square" rtlCol="0">
            <a:spAutoFit/>
          </a:bodyPr>
          <a:lstStyle/>
          <a:p>
            <a:r>
              <a:rPr kumimoji="1" lang="ja-JP" altLang="en-US" sz="2000" dirty="0"/>
              <a:t>・確かにプルリクエストでもコメントはできますが、プルリクエストにイッシューでコメントす</a:t>
            </a:r>
            <a:endParaRPr kumimoji="1" lang="en-US" altLang="ja-JP" sz="2000" dirty="0"/>
          </a:p>
          <a:p>
            <a:r>
              <a:rPr kumimoji="1" lang="ja-JP" altLang="en-US" sz="2000" dirty="0"/>
              <a:t>　るよなことを書き込んでいたらごちゃごちゃになってわかりずらいですよね？</a:t>
            </a:r>
            <a:endParaRPr kumimoji="1" lang="en-US" altLang="ja-JP" sz="2000" dirty="0"/>
          </a:p>
          <a:p>
            <a:r>
              <a:rPr kumimoji="1" lang="ja-JP" altLang="en-US" sz="2000" dirty="0"/>
              <a:t>　そのため、わかりやすくするためにイシューとプルリクエストのように分ける必要があります</a:t>
            </a:r>
            <a:endParaRPr kumimoji="1" lang="en-US" altLang="ja-JP" sz="2000" dirty="0"/>
          </a:p>
        </p:txBody>
      </p:sp>
      <p:sp>
        <p:nvSpPr>
          <p:cNvPr id="8" name="テキスト ボックス 7">
            <a:extLst>
              <a:ext uri="{FF2B5EF4-FFF2-40B4-BE49-F238E27FC236}">
                <a16:creationId xmlns:a16="http://schemas.microsoft.com/office/drawing/2014/main" id="{3AC3DA54-7DBE-F8A4-EFA6-1C227D52907F}"/>
              </a:ext>
            </a:extLst>
          </p:cNvPr>
          <p:cNvSpPr txBox="1"/>
          <p:nvPr/>
        </p:nvSpPr>
        <p:spPr>
          <a:xfrm>
            <a:off x="845784" y="5207267"/>
            <a:ext cx="12349707" cy="400110"/>
          </a:xfrm>
          <a:prstGeom prst="rect">
            <a:avLst/>
          </a:prstGeom>
          <a:noFill/>
        </p:spPr>
        <p:txBody>
          <a:bodyPr wrap="square" rtlCol="0">
            <a:spAutoFit/>
          </a:bodyPr>
          <a:lstStyle/>
          <a:p>
            <a:r>
              <a:rPr kumimoji="1" lang="ja-JP" altLang="en-US" sz="2000" dirty="0"/>
              <a:t>・これでプルリクエストとイシューの説明は終わりです</a:t>
            </a:r>
            <a:endParaRPr kumimoji="1" lang="en-US" altLang="ja-JP" sz="2000" dirty="0"/>
          </a:p>
        </p:txBody>
      </p:sp>
    </p:spTree>
    <p:extLst>
      <p:ext uri="{BB962C8B-B14F-4D97-AF65-F5344CB8AC3E}">
        <p14:creationId xmlns:p14="http://schemas.microsoft.com/office/powerpoint/2010/main" val="36649729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descr="コンピューターの画面のスクリーンショット&#10;&#10;自動的に生成された説明">
            <a:extLst>
              <a:ext uri="{FF2B5EF4-FFF2-40B4-BE49-F238E27FC236}">
                <a16:creationId xmlns:a16="http://schemas.microsoft.com/office/drawing/2014/main" id="{1029A68F-F186-52CC-03F5-F3920880FD84}"/>
              </a:ext>
            </a:extLst>
          </p:cNvPr>
          <p:cNvPicPr>
            <a:picLocks noChangeAspect="1"/>
          </p:cNvPicPr>
          <p:nvPr/>
        </p:nvPicPr>
        <p:blipFill rotWithShape="1">
          <a:blip r:embed="rId2">
            <a:extLst>
              <a:ext uri="{28A0092B-C50C-407E-A947-70E740481C1C}">
                <a14:useLocalDpi xmlns:a14="http://schemas.microsoft.com/office/drawing/2010/main" val="0"/>
              </a:ext>
            </a:extLst>
          </a:blip>
          <a:srcRect t="8912" r="5573" b="7014"/>
          <a:stretch/>
        </p:blipFill>
        <p:spPr>
          <a:xfrm>
            <a:off x="1683581" y="1794670"/>
            <a:ext cx="9441691" cy="472639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7" name="正方形/長方形 6">
            <a:extLst>
              <a:ext uri="{FF2B5EF4-FFF2-40B4-BE49-F238E27FC236}">
                <a16:creationId xmlns:a16="http://schemas.microsoft.com/office/drawing/2014/main" id="{8D6BA935-BC7D-92A0-2051-DC57A8E532AE}"/>
              </a:ext>
            </a:extLst>
          </p:cNvPr>
          <p:cNvSpPr/>
          <p:nvPr/>
        </p:nvSpPr>
        <p:spPr>
          <a:xfrm>
            <a:off x="5093819" y="4629711"/>
            <a:ext cx="2596300" cy="520467"/>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タイトル 1">
            <a:extLst>
              <a:ext uri="{FF2B5EF4-FFF2-40B4-BE49-F238E27FC236}">
                <a16:creationId xmlns:a16="http://schemas.microsoft.com/office/drawing/2014/main" id="{78AABF75-F8AC-120E-7B9A-C1E17468C360}"/>
              </a:ext>
            </a:extLst>
          </p:cNvPr>
          <p:cNvSpPr txBox="1">
            <a:spLocks/>
          </p:cNvSpPr>
          <p:nvPr/>
        </p:nvSpPr>
        <p:spPr>
          <a:xfrm>
            <a:off x="7704944" y="4622321"/>
            <a:ext cx="3260361" cy="520467"/>
          </a:xfrm>
          <a:prstGeom prst="rect">
            <a:avLst/>
          </a:prstGeom>
        </p:spPr>
        <p:txBody>
          <a:bodyPr vert="horz" lIns="91440" tIns="45720" rIns="91440" bIns="45720" rtlCol="0" anchor="t">
            <a:normAutofit fontScale="85000" lnSpcReduction="10000"/>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3600" b="1" dirty="0">
                <a:solidFill>
                  <a:srgbClr val="FF0000"/>
                </a:solidFill>
              </a:rPr>
              <a:t>ここをクリック</a:t>
            </a:r>
          </a:p>
        </p:txBody>
      </p:sp>
      <p:sp>
        <p:nvSpPr>
          <p:cNvPr id="4" name="タイトル 1">
            <a:extLst>
              <a:ext uri="{FF2B5EF4-FFF2-40B4-BE49-F238E27FC236}">
                <a16:creationId xmlns:a16="http://schemas.microsoft.com/office/drawing/2014/main" id="{7FEF1422-6CB3-7A47-001A-5C4CE0A690B1}"/>
              </a:ext>
            </a:extLst>
          </p:cNvPr>
          <p:cNvSpPr txBox="1">
            <a:spLocks/>
          </p:cNvSpPr>
          <p:nvPr/>
        </p:nvSpPr>
        <p:spPr>
          <a:xfrm>
            <a:off x="1683581" y="772450"/>
            <a:ext cx="8431969" cy="81060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t>・下記の</a:t>
            </a:r>
            <a:r>
              <a:rPr lang="en-US" altLang="ja-JP" sz="2800" cap="none" dirty="0"/>
              <a:t>URL</a:t>
            </a:r>
            <a:r>
              <a:rPr lang="ja-JP" altLang="en-US" sz="2800" cap="none" dirty="0"/>
              <a:t>をブラウザで検索</a:t>
            </a:r>
            <a:endParaRPr lang="ja-JP" altLang="en-US" sz="2800" dirty="0"/>
          </a:p>
        </p:txBody>
      </p:sp>
      <p:sp>
        <p:nvSpPr>
          <p:cNvPr id="8" name="タイトル 1">
            <a:extLst>
              <a:ext uri="{FF2B5EF4-FFF2-40B4-BE49-F238E27FC236}">
                <a16:creationId xmlns:a16="http://schemas.microsoft.com/office/drawing/2014/main" id="{8D430E37-4ADD-DCF3-0653-965D60E9556B}"/>
              </a:ext>
            </a:extLst>
          </p:cNvPr>
          <p:cNvSpPr txBox="1">
            <a:spLocks/>
          </p:cNvSpPr>
          <p:nvPr/>
        </p:nvSpPr>
        <p:spPr>
          <a:xfrm>
            <a:off x="1683581" y="1278663"/>
            <a:ext cx="5421757" cy="47572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t>・</a:t>
            </a:r>
            <a:r>
              <a:rPr lang="en-US" altLang="ja-JP" sz="2800" cap="none" dirty="0"/>
              <a:t>https</a:t>
            </a:r>
            <a:r>
              <a:rPr kumimoji="1" lang="en-US" altLang="ja-JP" sz="2800" dirty="0"/>
              <a:t>:</a:t>
            </a:r>
            <a:r>
              <a:rPr lang="en-US" altLang="ja-JP" sz="2800" cap="none" dirty="0"/>
              <a:t>//desktop.github.com</a:t>
            </a:r>
            <a:endParaRPr kumimoji="1" lang="ja-JP" altLang="en-US" sz="1000" dirty="0"/>
          </a:p>
          <a:p>
            <a:endParaRPr lang="ja-JP" altLang="en-US" sz="2800" dirty="0"/>
          </a:p>
        </p:txBody>
      </p:sp>
      <p:grpSp>
        <p:nvGrpSpPr>
          <p:cNvPr id="2" name="グループ化 1">
            <a:extLst>
              <a:ext uri="{FF2B5EF4-FFF2-40B4-BE49-F238E27FC236}">
                <a16:creationId xmlns:a16="http://schemas.microsoft.com/office/drawing/2014/main" id="{52A516F7-782E-8D14-3D7E-4EECBDC9B94F}"/>
              </a:ext>
            </a:extLst>
          </p:cNvPr>
          <p:cNvGrpSpPr/>
          <p:nvPr/>
        </p:nvGrpSpPr>
        <p:grpSpPr>
          <a:xfrm>
            <a:off x="-156089" y="-1"/>
            <a:ext cx="12348089" cy="634258"/>
            <a:chOff x="-156089" y="-1"/>
            <a:chExt cx="12348089" cy="634258"/>
          </a:xfrm>
        </p:grpSpPr>
        <p:sp>
          <p:nvSpPr>
            <p:cNvPr id="3" name="正方形/長方形 2">
              <a:extLst>
                <a:ext uri="{FF2B5EF4-FFF2-40B4-BE49-F238E27FC236}">
                  <a16:creationId xmlns:a16="http://schemas.microsoft.com/office/drawing/2014/main" id="{17167514-CB00-2D37-8552-439CE38D8E37}"/>
                </a:ext>
              </a:extLst>
            </p:cNvPr>
            <p:cNvSpPr/>
            <p:nvPr/>
          </p:nvSpPr>
          <p:spPr>
            <a:xfrm>
              <a:off x="0" y="-1"/>
              <a:ext cx="12192000" cy="505841"/>
            </a:xfrm>
            <a:prstGeom prst="rect">
              <a:avLst/>
            </a:prstGeom>
            <a:ln>
              <a:solidFill>
                <a:schemeClr val="tx2">
                  <a:lumMod val="90000"/>
                  <a:lumOff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5" name="タイトル 1">
              <a:extLst>
                <a:ext uri="{FF2B5EF4-FFF2-40B4-BE49-F238E27FC236}">
                  <a16:creationId xmlns:a16="http://schemas.microsoft.com/office/drawing/2014/main" id="{6DEC0466-7D47-7455-FBA0-E070584A9657}"/>
                </a:ext>
              </a:extLst>
            </p:cNvPr>
            <p:cNvSpPr txBox="1">
              <a:spLocks/>
            </p:cNvSpPr>
            <p:nvPr/>
          </p:nvSpPr>
          <p:spPr>
            <a:xfrm>
              <a:off x="-156089" y="36280"/>
              <a:ext cx="5089161" cy="5979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solidFill>
                    <a:schemeClr val="bg1"/>
                  </a:solidFill>
                </a:rPr>
                <a:t>・</a:t>
              </a:r>
              <a:r>
                <a:rPr lang="en-US" altLang="ja-JP" sz="2800" cap="none" dirty="0">
                  <a:solidFill>
                    <a:schemeClr val="bg1"/>
                  </a:solidFill>
                </a:rPr>
                <a:t>GitHub</a:t>
              </a:r>
              <a:r>
                <a:rPr lang="ja-JP" altLang="en-US" sz="2800" cap="none" dirty="0">
                  <a:solidFill>
                    <a:schemeClr val="bg1"/>
                  </a:solidFill>
                </a:rPr>
                <a:t>のダウンロード</a:t>
              </a:r>
              <a:endParaRPr lang="ja-JP" altLang="en-US" sz="2800" dirty="0">
                <a:solidFill>
                  <a:schemeClr val="bg1"/>
                </a:solidFill>
              </a:endParaRPr>
            </a:p>
          </p:txBody>
        </p:sp>
      </p:grpSp>
    </p:spTree>
    <p:extLst>
      <p:ext uri="{BB962C8B-B14F-4D97-AF65-F5344CB8AC3E}">
        <p14:creationId xmlns:p14="http://schemas.microsoft.com/office/powerpoint/2010/main" val="38259156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00000000-0008-0000-0000-000013000000}"/>
              </a:ext>
            </a:extLst>
          </p:cNvPr>
          <p:cNvPicPr>
            <a:picLocks noChangeAspect="1"/>
          </p:cNvPicPr>
          <p:nvPr/>
        </p:nvPicPr>
        <p:blipFill>
          <a:blip r:embed="rId2"/>
          <a:stretch>
            <a:fillRect/>
          </a:stretch>
        </p:blipFill>
        <p:spPr>
          <a:xfrm>
            <a:off x="1683581" y="1368360"/>
            <a:ext cx="7355488" cy="5326967"/>
          </a:xfrm>
          <a:prstGeom prst="rect">
            <a:avLst/>
          </a:prstGeom>
          <a:ln>
            <a:solidFill>
              <a:schemeClr val="tx1"/>
            </a:solidFill>
          </a:ln>
        </p:spPr>
      </p:pic>
      <p:sp>
        <p:nvSpPr>
          <p:cNvPr id="5" name="タイトル 1">
            <a:extLst>
              <a:ext uri="{FF2B5EF4-FFF2-40B4-BE49-F238E27FC236}">
                <a16:creationId xmlns:a16="http://schemas.microsoft.com/office/drawing/2014/main" id="{253BC142-2E4F-D945-EC49-3B1E8356EBE7}"/>
              </a:ext>
            </a:extLst>
          </p:cNvPr>
          <p:cNvSpPr txBox="1">
            <a:spLocks/>
          </p:cNvSpPr>
          <p:nvPr/>
        </p:nvSpPr>
        <p:spPr>
          <a:xfrm>
            <a:off x="1683581" y="895673"/>
            <a:ext cx="10157124" cy="1105442"/>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dirty="0"/>
              <a:t>すべて</a:t>
            </a:r>
            <a:r>
              <a:rPr lang="en-US" altLang="ja-JP" sz="2800" dirty="0"/>
              <a:t>[next]</a:t>
            </a:r>
            <a:r>
              <a:rPr lang="ja-JP" altLang="en-US" sz="2800" dirty="0"/>
              <a:t>をクリックで</a:t>
            </a:r>
            <a:r>
              <a:rPr lang="en-US" altLang="ja-JP" sz="2800" dirty="0"/>
              <a:t>ok</a:t>
            </a:r>
            <a:endParaRPr lang="ja-JP" altLang="en-US" sz="2800" dirty="0"/>
          </a:p>
        </p:txBody>
      </p:sp>
      <p:sp>
        <p:nvSpPr>
          <p:cNvPr id="7" name="正方形/長方形 6">
            <a:extLst>
              <a:ext uri="{FF2B5EF4-FFF2-40B4-BE49-F238E27FC236}">
                <a16:creationId xmlns:a16="http://schemas.microsoft.com/office/drawing/2014/main" id="{8D6BA935-BC7D-92A0-2051-DC57A8E532AE}"/>
              </a:ext>
            </a:extLst>
          </p:cNvPr>
          <p:cNvSpPr/>
          <p:nvPr/>
        </p:nvSpPr>
        <p:spPr>
          <a:xfrm>
            <a:off x="6347954" y="6062427"/>
            <a:ext cx="1327010" cy="520467"/>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タイトル 1">
            <a:extLst>
              <a:ext uri="{FF2B5EF4-FFF2-40B4-BE49-F238E27FC236}">
                <a16:creationId xmlns:a16="http://schemas.microsoft.com/office/drawing/2014/main" id="{78AABF75-F8AC-120E-7B9A-C1E17468C360}"/>
              </a:ext>
            </a:extLst>
          </p:cNvPr>
          <p:cNvSpPr txBox="1">
            <a:spLocks/>
          </p:cNvSpPr>
          <p:nvPr/>
        </p:nvSpPr>
        <p:spPr>
          <a:xfrm>
            <a:off x="7674964" y="5858410"/>
            <a:ext cx="3260361" cy="520467"/>
          </a:xfrm>
          <a:prstGeom prst="rect">
            <a:avLst/>
          </a:prstGeom>
        </p:spPr>
        <p:txBody>
          <a:bodyPr vert="horz" lIns="91440" tIns="45720" rIns="91440" bIns="45720" rtlCol="0" anchor="t">
            <a:normAutofit fontScale="85000" lnSpcReduction="10000"/>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3600" b="1" dirty="0">
                <a:solidFill>
                  <a:srgbClr val="FF0000"/>
                </a:solidFill>
              </a:rPr>
              <a:t>ここをクリック</a:t>
            </a:r>
          </a:p>
        </p:txBody>
      </p:sp>
      <p:sp>
        <p:nvSpPr>
          <p:cNvPr id="4" name="タイトル 1">
            <a:extLst>
              <a:ext uri="{FF2B5EF4-FFF2-40B4-BE49-F238E27FC236}">
                <a16:creationId xmlns:a16="http://schemas.microsoft.com/office/drawing/2014/main" id="{7FEF1422-6CB3-7A47-001A-5C4CE0A690B1}"/>
              </a:ext>
            </a:extLst>
          </p:cNvPr>
          <p:cNvSpPr txBox="1">
            <a:spLocks/>
          </p:cNvSpPr>
          <p:nvPr/>
        </p:nvSpPr>
        <p:spPr>
          <a:xfrm>
            <a:off x="1648676" y="490369"/>
            <a:ext cx="8431969" cy="81060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dirty="0"/>
              <a:t>ダウンロードしたインストーラを開き</a:t>
            </a:r>
          </a:p>
        </p:txBody>
      </p:sp>
      <p:grpSp>
        <p:nvGrpSpPr>
          <p:cNvPr id="3" name="グループ化 2">
            <a:extLst>
              <a:ext uri="{FF2B5EF4-FFF2-40B4-BE49-F238E27FC236}">
                <a16:creationId xmlns:a16="http://schemas.microsoft.com/office/drawing/2014/main" id="{54837E12-3DBC-D1EC-8EDF-69BA39D6C685}"/>
              </a:ext>
            </a:extLst>
          </p:cNvPr>
          <p:cNvGrpSpPr/>
          <p:nvPr/>
        </p:nvGrpSpPr>
        <p:grpSpPr>
          <a:xfrm>
            <a:off x="-156089" y="-1"/>
            <a:ext cx="12348089" cy="634258"/>
            <a:chOff x="-156089" y="-1"/>
            <a:chExt cx="12348089" cy="634258"/>
          </a:xfrm>
        </p:grpSpPr>
        <p:sp>
          <p:nvSpPr>
            <p:cNvPr id="8" name="正方形/長方形 7">
              <a:extLst>
                <a:ext uri="{FF2B5EF4-FFF2-40B4-BE49-F238E27FC236}">
                  <a16:creationId xmlns:a16="http://schemas.microsoft.com/office/drawing/2014/main" id="{C18F9F28-64B0-9C4F-E533-340AC03A4289}"/>
                </a:ext>
              </a:extLst>
            </p:cNvPr>
            <p:cNvSpPr/>
            <p:nvPr/>
          </p:nvSpPr>
          <p:spPr>
            <a:xfrm>
              <a:off x="0" y="-1"/>
              <a:ext cx="12192000" cy="505841"/>
            </a:xfrm>
            <a:prstGeom prst="rect">
              <a:avLst/>
            </a:prstGeom>
            <a:ln>
              <a:solidFill>
                <a:schemeClr val="tx2">
                  <a:lumMod val="90000"/>
                  <a:lumOff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9" name="タイトル 1">
              <a:extLst>
                <a:ext uri="{FF2B5EF4-FFF2-40B4-BE49-F238E27FC236}">
                  <a16:creationId xmlns:a16="http://schemas.microsoft.com/office/drawing/2014/main" id="{E975F261-2493-E02D-D061-525467BD6676}"/>
                </a:ext>
              </a:extLst>
            </p:cNvPr>
            <p:cNvSpPr txBox="1">
              <a:spLocks/>
            </p:cNvSpPr>
            <p:nvPr/>
          </p:nvSpPr>
          <p:spPr>
            <a:xfrm>
              <a:off x="-156089" y="36280"/>
              <a:ext cx="5089161" cy="5979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solidFill>
                    <a:schemeClr val="bg1"/>
                  </a:solidFill>
                </a:rPr>
                <a:t>・</a:t>
              </a:r>
              <a:r>
                <a:rPr lang="en-US" altLang="ja-JP" sz="2800" cap="none" dirty="0">
                  <a:solidFill>
                    <a:schemeClr val="bg1"/>
                  </a:solidFill>
                </a:rPr>
                <a:t>GitHub</a:t>
              </a:r>
              <a:r>
                <a:rPr lang="ja-JP" altLang="en-US" sz="2800" cap="none" dirty="0">
                  <a:solidFill>
                    <a:schemeClr val="bg1"/>
                  </a:solidFill>
                </a:rPr>
                <a:t>のダウンロード</a:t>
              </a:r>
              <a:endParaRPr lang="ja-JP" altLang="en-US" sz="2800" dirty="0">
                <a:solidFill>
                  <a:schemeClr val="bg1"/>
                </a:solidFill>
              </a:endParaRPr>
            </a:p>
          </p:txBody>
        </p:sp>
      </p:grpSp>
    </p:spTree>
    <p:extLst>
      <p:ext uri="{BB962C8B-B14F-4D97-AF65-F5344CB8AC3E}">
        <p14:creationId xmlns:p14="http://schemas.microsoft.com/office/powerpoint/2010/main" val="1143853053"/>
      </p:ext>
    </p:extLst>
  </p:cSld>
  <p:clrMapOvr>
    <a:masterClrMapping/>
  </p:clrMapOvr>
</p:sld>
</file>

<file path=ppt/theme/theme1.xml><?xml version="1.0" encoding="utf-8"?>
<a:theme xmlns:a="http://schemas.openxmlformats.org/drawingml/2006/main" name="バッジ">
  <a:themeElements>
    <a:clrScheme name="バッジ">
      <a:dk1>
        <a:sysClr val="windowText" lastClr="000000"/>
      </a:dk1>
      <a:lt1>
        <a:sysClr val="window" lastClr="FFFFFF"/>
      </a:lt1>
      <a:dk2>
        <a:srgbClr val="2A1A00"/>
      </a:dk2>
      <a:lt2>
        <a:srgbClr val="F3F3F2"/>
      </a:lt2>
      <a:accent1>
        <a:srgbClr val="F8B323"/>
      </a:accent1>
      <a:accent2>
        <a:srgbClr val="656A59"/>
      </a:accent2>
      <a:accent3>
        <a:srgbClr val="46B2B5"/>
      </a:accent3>
      <a:accent4>
        <a:srgbClr val="8CAA7E"/>
      </a:accent4>
      <a:accent5>
        <a:srgbClr val="D36F68"/>
      </a:accent5>
      <a:accent6>
        <a:srgbClr val="826276"/>
      </a:accent6>
      <a:hlink>
        <a:srgbClr val="46B2B5"/>
      </a:hlink>
      <a:folHlink>
        <a:srgbClr val="A46694"/>
      </a:folHlink>
    </a:clrScheme>
    <a:fontScheme name="バッジ">
      <a:majorFont>
        <a:latin typeface="Impact" panose="020B080603090205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ill Sans MT" panose="020B0502020104020203"/>
        <a:ea typeface=""/>
        <a:cs typeface=""/>
        <a:font script="Grek" typeface="Corbel"/>
        <a:font script="Cyrl" typeface="Corbel"/>
        <a:font script="Jpan" typeface="メイリオ"/>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バッジ">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12700" cap="flat" cmpd="sng" algn="in">
          <a:solidFill>
            <a:schemeClr val="phClr"/>
          </a:solidFill>
          <a:prstDash val="solid"/>
        </a:ln>
        <a:ln w="50800" cap="flat" cmpd="sng" algn="in">
          <a:solidFill>
            <a:schemeClr val="phClr"/>
          </a:solidFill>
          <a:prstDash val="solid"/>
        </a:ln>
      </a:lnStyleLst>
      <a:effectStyleLst>
        <a:effectStyle>
          <a:effectLst/>
        </a:effectStyle>
        <a:effectStyle>
          <a:effectLst/>
        </a:effectStyle>
        <a:effectStyle>
          <a:effectLst>
            <a:outerShdw blurRad="38100" dist="25400" dir="5400000" algn="ctr" rotWithShape="0">
              <a:srgbClr val="000000">
                <a:alpha val="2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adge" id="{71A07785-5930-41D4-9A83-E23602B48E98}" vid="{771EA782-DFA6-45B1-AEA3-661F1715B310}"/>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TM10001106[[fn=バッジ]]</Template>
  <TotalTime>3060</TotalTime>
  <Words>3260</Words>
  <Application>Microsoft Office PowerPoint</Application>
  <PresentationFormat>ワイド画面</PresentationFormat>
  <Paragraphs>382</Paragraphs>
  <Slides>79</Slides>
  <Notes>1</Notes>
  <HiddenSlides>0</HiddenSlides>
  <MMClips>0</MMClips>
  <ScaleCrop>false</ScaleCrop>
  <HeadingPairs>
    <vt:vector size="6" baseType="variant">
      <vt:variant>
        <vt:lpstr>使用されているフォント</vt:lpstr>
      </vt:variant>
      <vt:variant>
        <vt:i4>4</vt:i4>
      </vt:variant>
      <vt:variant>
        <vt:lpstr>テーマ</vt:lpstr>
      </vt:variant>
      <vt:variant>
        <vt:i4>1</vt:i4>
      </vt:variant>
      <vt:variant>
        <vt:lpstr>スライド タイトル</vt:lpstr>
      </vt:variant>
      <vt:variant>
        <vt:i4>79</vt:i4>
      </vt:variant>
    </vt:vector>
  </HeadingPairs>
  <TitlesOfParts>
    <vt:vector size="84" baseType="lpstr">
      <vt:lpstr>游ゴシック</vt:lpstr>
      <vt:lpstr>Arial</vt:lpstr>
      <vt:lpstr>Gill Sans MT</vt:lpstr>
      <vt:lpstr>Impact</vt:lpstr>
      <vt:lpstr>バッジ</vt:lpstr>
      <vt:lpstr>GitHubを 使ってみよう!!</vt:lpstr>
      <vt:lpstr>環境構築しよう!!</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ローカルリポジトリを作ってみよう!!</vt:lpstr>
      <vt:lpstr>PowerPoint プレゼンテーション</vt:lpstr>
      <vt:lpstr>PowerPoint プレゼンテーション</vt:lpstr>
      <vt:lpstr>ローカルリポジトリから リモートリポジトリを作成してみよう!!</vt:lpstr>
      <vt:lpstr>PowerPoint プレゼンテーション</vt:lpstr>
      <vt:lpstr>PowerPoint プレゼンテーション</vt:lpstr>
      <vt:lpstr>コミットしてみよう!!</vt:lpstr>
      <vt:lpstr>PowerPoint プレゼンテーション</vt:lpstr>
      <vt:lpstr>PowerPoint プレゼンテーション</vt:lpstr>
      <vt:lpstr>PowerPoint プレゼンテーション</vt:lpstr>
      <vt:lpstr>共同作業するには</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クローンを作成しよう!</vt:lpstr>
      <vt:lpstr>PowerPoint プレゼンテーション</vt:lpstr>
      <vt:lpstr>PowerPoint プレゼンテーション</vt:lpstr>
      <vt:lpstr>PowerPoint プレゼンテーション</vt:lpstr>
      <vt:lpstr>PowerPoint プレゼンテーション</vt:lpstr>
      <vt:lpstr>プッシュをしてみよう!</vt:lpstr>
      <vt:lpstr>PowerPoint プレゼンテーション</vt:lpstr>
      <vt:lpstr>PowerPoint プレゼンテーション</vt:lpstr>
      <vt:lpstr>PowerPoint プレゼンテーション</vt:lpstr>
      <vt:lpstr>プルをしてみよう!</vt:lpstr>
      <vt:lpstr>PowerPoint プレゼンテーション</vt:lpstr>
      <vt:lpstr>リバートを 使ってみよう!</vt:lpstr>
      <vt:lpstr>PowerPoint プレゼンテーション</vt:lpstr>
      <vt:lpstr>PowerPoint プレゼンテーション</vt:lpstr>
      <vt:lpstr>PowerPoint プレゼンテーション</vt:lpstr>
      <vt:lpstr>PowerPoint プレゼンテーション</vt:lpstr>
      <vt:lpstr>コンフリクト時の対応</vt:lpstr>
      <vt:lpstr>PowerPoint プレゼンテーション</vt:lpstr>
      <vt:lpstr>PowerPoint プレゼンテーション</vt:lpstr>
      <vt:lpstr>ブランチを使ってみよう!</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Git Hubの便利な機能を使ってみよう!</vt:lpstr>
      <vt:lpstr>PowerPoint プレゼンテーション</vt:lpstr>
      <vt:lpstr>プルリクエストを使ってみよう!</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イシューを 使ってみよう!</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アプリケーションとは？</dc:title>
  <dc:creator>Murata Junnichi</dc:creator>
  <cp:lastModifiedBy>千瑞 加藤</cp:lastModifiedBy>
  <cp:revision>81</cp:revision>
  <dcterms:created xsi:type="dcterms:W3CDTF">2023-03-20T23:59:48Z</dcterms:created>
  <dcterms:modified xsi:type="dcterms:W3CDTF">2023-07-06T02:58:35Z</dcterms:modified>
</cp:coreProperties>
</file>